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0"/>
  </p:notesMasterIdLst>
  <p:sldIdLst>
    <p:sldId id="257" r:id="rId2"/>
    <p:sldId id="415" r:id="rId3"/>
    <p:sldId id="416" r:id="rId4"/>
    <p:sldId id="268" r:id="rId5"/>
    <p:sldId id="344" r:id="rId6"/>
    <p:sldId id="269" r:id="rId7"/>
    <p:sldId id="270" r:id="rId8"/>
    <p:sldId id="271" r:id="rId9"/>
    <p:sldId id="334" r:id="rId10"/>
    <p:sldId id="256" r:id="rId11"/>
    <p:sldId id="258" r:id="rId12"/>
    <p:sldId id="261" r:id="rId13"/>
    <p:sldId id="272" r:id="rId14"/>
    <p:sldId id="259" r:id="rId15"/>
    <p:sldId id="260" r:id="rId16"/>
    <p:sldId id="411" r:id="rId17"/>
    <p:sldId id="337" r:id="rId18"/>
    <p:sldId id="345" r:id="rId19"/>
    <p:sldId id="346" r:id="rId20"/>
    <p:sldId id="347" r:id="rId21"/>
    <p:sldId id="348" r:id="rId22"/>
    <p:sldId id="349" r:id="rId23"/>
    <p:sldId id="350" r:id="rId24"/>
    <p:sldId id="351" r:id="rId25"/>
    <p:sldId id="352" r:id="rId26"/>
    <p:sldId id="353" r:id="rId27"/>
    <p:sldId id="354" r:id="rId28"/>
    <p:sldId id="355" r:id="rId29"/>
    <p:sldId id="356" r:id="rId30"/>
    <p:sldId id="357" r:id="rId31"/>
    <p:sldId id="358" r:id="rId32"/>
    <p:sldId id="359" r:id="rId33"/>
    <p:sldId id="360" r:id="rId34"/>
    <p:sldId id="361" r:id="rId35"/>
    <p:sldId id="362" r:id="rId36"/>
    <p:sldId id="363" r:id="rId37"/>
    <p:sldId id="364" r:id="rId38"/>
    <p:sldId id="365" r:id="rId39"/>
    <p:sldId id="366" r:id="rId40"/>
    <p:sldId id="367" r:id="rId41"/>
    <p:sldId id="368" r:id="rId42"/>
    <p:sldId id="369" r:id="rId43"/>
    <p:sldId id="370" r:id="rId44"/>
    <p:sldId id="387" r:id="rId45"/>
    <p:sldId id="388" r:id="rId46"/>
    <p:sldId id="389" r:id="rId47"/>
    <p:sldId id="390" r:id="rId48"/>
    <p:sldId id="392" r:id="rId49"/>
    <p:sldId id="279" r:id="rId50"/>
    <p:sldId id="393" r:id="rId51"/>
    <p:sldId id="398" r:id="rId52"/>
    <p:sldId id="395" r:id="rId53"/>
    <p:sldId id="396" r:id="rId54"/>
    <p:sldId id="397" r:id="rId55"/>
    <p:sldId id="266" r:id="rId56"/>
    <p:sldId id="263" r:id="rId57"/>
    <p:sldId id="264" r:id="rId58"/>
    <p:sldId id="394" r:id="rId59"/>
    <p:sldId id="391" r:id="rId60"/>
    <p:sldId id="400" r:id="rId61"/>
    <p:sldId id="401" r:id="rId62"/>
    <p:sldId id="403" r:id="rId63"/>
    <p:sldId id="402" r:id="rId64"/>
    <p:sldId id="405" r:id="rId65"/>
    <p:sldId id="406" r:id="rId66"/>
    <p:sldId id="407" r:id="rId67"/>
    <p:sldId id="408" r:id="rId68"/>
    <p:sldId id="409" r:id="rId69"/>
    <p:sldId id="410" r:id="rId70"/>
    <p:sldId id="399" r:id="rId71"/>
    <p:sldId id="315" r:id="rId72"/>
    <p:sldId id="323" r:id="rId73"/>
    <p:sldId id="317" r:id="rId74"/>
    <p:sldId id="320" r:id="rId75"/>
    <p:sldId id="417" r:id="rId76"/>
    <p:sldId id="404" r:id="rId77"/>
    <p:sldId id="414" r:id="rId78"/>
    <p:sldId id="321" r:id="rId7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4E08"/>
    <a:srgbClr val="150607"/>
    <a:srgbClr val="FFBFD0"/>
    <a:srgbClr val="FFFF66"/>
    <a:srgbClr val="F4F4F4"/>
    <a:srgbClr val="F6F95B"/>
    <a:srgbClr val="E8E992"/>
    <a:srgbClr val="5172C2"/>
    <a:srgbClr val="FECD0A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21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notesMaster" Target="notesMasters/notesMaster1.xml"/><Relationship Id="rId81" Type="http://schemas.openxmlformats.org/officeDocument/2006/relationships/printerSettings" Target="printerSettings/printerSettings1.bin"/><Relationship Id="rId82" Type="http://schemas.openxmlformats.org/officeDocument/2006/relationships/presProps" Target="presProps.xml"/><Relationship Id="rId83" Type="http://schemas.openxmlformats.org/officeDocument/2006/relationships/viewProps" Target="viewProps.xml"/><Relationship Id="rId84" Type="http://schemas.openxmlformats.org/officeDocument/2006/relationships/theme" Target="theme/theme1.xml"/><Relationship Id="rId85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F58A5D-1F86-084A-8DE0-A4041065039B}" type="datetimeFigureOut">
              <a:rPr lang="en-US" smtClean="0"/>
              <a:t>25/09/18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71FBA-05FE-1646-A957-90590F286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931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Guerrilla</a:t>
            </a:r>
            <a:r>
              <a:rPr lang="en-US" baseline="0" dirty="0" smtClean="0"/>
              <a:t> test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71FBA-05FE-1646-A957-90590F286F24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989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Risk say No!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71FBA-05FE-1646-A957-90590F286F24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113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New release had bug. Not restart</a:t>
            </a:r>
            <a:r>
              <a:rPr lang="en-US" baseline="0" dirty="0" smtClean="0"/>
              <a:t> when machine switched off.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71FBA-05FE-1646-A957-90590F286F24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583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Asia</a:t>
            </a:r>
            <a:r>
              <a:rPr lang="en-US" baseline="0" dirty="0" smtClean="0"/>
              <a:t> use differently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71FBA-05FE-1646-A957-90590F286F24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15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Page Conversion Rate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71FBA-05FE-1646-A957-90590F286F24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583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Increase in revenue in Australia.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71FBA-05FE-1646-A957-90590F286F24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15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Better scores if you include pictures of cats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71FBA-05FE-1646-A957-90590F286F24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355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Panels &amp; Usability testing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71FBA-05FE-1646-A957-90590F286F24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156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Ethnography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71FBA-05FE-1646-A957-90590F286F24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15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User</a:t>
            </a:r>
            <a:r>
              <a:rPr lang="en-US" baseline="0" dirty="0" smtClean="0"/>
              <a:t> needs and jobs to be done.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71FBA-05FE-1646-A957-90590F286F24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15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Call</a:t>
            </a:r>
            <a:r>
              <a:rPr lang="en-US" baseline="0" dirty="0" smtClean="0"/>
              <a:t> Centre </a:t>
            </a:r>
            <a:r>
              <a:rPr lang="mr-IN" baseline="0" dirty="0" smtClean="0"/>
              <a:t>–</a:t>
            </a:r>
            <a:r>
              <a:rPr lang="en-US" baseline="0" dirty="0" smtClean="0"/>
              <a:t> PO meet call center every two weeks.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71FBA-05FE-1646-A957-90590F286F24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156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System</a:t>
            </a:r>
            <a:r>
              <a:rPr lang="en-GB" baseline="0" dirty="0" smtClean="0"/>
              <a:t> Thinkers &amp; Model Office.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71FBA-05FE-1646-A957-90590F286F24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156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Contaneo</a:t>
            </a:r>
            <a:r>
              <a:rPr lang="en-GB" dirty="0" smtClean="0"/>
              <a:t> </a:t>
            </a:r>
            <a:r>
              <a:rPr lang="mr-IN" dirty="0" smtClean="0"/>
              <a:t>–</a:t>
            </a:r>
            <a:r>
              <a:rPr lang="en-GB" dirty="0" smtClean="0"/>
              <a:t> On-line feedback</a:t>
            </a: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71FBA-05FE-1646-A957-90590F286F24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156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San Jose </a:t>
            </a:r>
            <a:r>
              <a:rPr lang="mr-IN" dirty="0" smtClean="0"/>
              <a:t>–</a:t>
            </a:r>
            <a:r>
              <a:rPr lang="en-GB" dirty="0" smtClean="0"/>
              <a:t> </a:t>
            </a:r>
            <a:r>
              <a:rPr lang="en-GB" smtClean="0"/>
              <a:t>Budget</a:t>
            </a:r>
            <a:r>
              <a:rPr lang="en-GB" baseline="0" smtClean="0"/>
              <a:t> Games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71FBA-05FE-1646-A957-90590F286F24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156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Its about culture! I</a:t>
            </a:r>
            <a:r>
              <a:rPr lang="en-US" baseline="0" dirty="0" smtClean="0"/>
              <a:t> know versus Lets ask the user.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71FBA-05FE-1646-A957-90590F286F24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104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25/09/18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343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25/09/18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097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25/09/18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316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25/09/18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548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25/09/18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230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25/09/18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339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25/09/18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312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25/09/18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840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25/09/18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59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25/09/18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03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25/09/18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412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764B7-6C2E-CA45-9596-6E7126F4386D}" type="datetimeFigureOut">
              <a:rPr lang="en-US" smtClean="0"/>
              <a:t>25/09/18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4" Type="http://schemas.openxmlformats.org/officeDocument/2006/relationships/image" Target="../media/image15.jpg"/><Relationship Id="rId5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jp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7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8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jp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jp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jp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0.jp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1.jp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2.jp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3.jp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4.jp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5.jp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6.jp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7.jp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8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9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0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1.jp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Relationship Id="rId3" Type="http://schemas.openxmlformats.org/officeDocument/2006/relationships/image" Target="../media/image1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2.jp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3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0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1" y="2908300"/>
            <a:ext cx="6146800" cy="39497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03649" y="550026"/>
            <a:ext cx="77687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FC4E08"/>
                </a:solidFill>
              </a:rPr>
              <a:t>Spying </a:t>
            </a:r>
            <a:r>
              <a:rPr lang="en-US" sz="4800" dirty="0">
                <a:solidFill>
                  <a:srgbClr val="FC4E08"/>
                </a:solidFill>
              </a:rPr>
              <a:t>on the most dangerous </a:t>
            </a:r>
            <a:endParaRPr lang="en-US" sz="4800" dirty="0" smtClean="0">
              <a:solidFill>
                <a:srgbClr val="FC4E08"/>
              </a:solidFill>
            </a:endParaRPr>
          </a:p>
          <a:p>
            <a:r>
              <a:rPr lang="en-US" sz="4800" dirty="0" smtClean="0">
                <a:solidFill>
                  <a:srgbClr val="FC4E08"/>
                </a:solidFill>
              </a:rPr>
              <a:t>animals </a:t>
            </a:r>
            <a:r>
              <a:rPr lang="en-US" sz="4800" dirty="0">
                <a:solidFill>
                  <a:srgbClr val="FC4E08"/>
                </a:solidFill>
              </a:rPr>
              <a:t>in the </a:t>
            </a:r>
            <a:r>
              <a:rPr lang="en-US" sz="4800" dirty="0" smtClean="0">
                <a:solidFill>
                  <a:srgbClr val="FC4E08"/>
                </a:solidFill>
              </a:rPr>
              <a:t>Amazon</a:t>
            </a:r>
            <a:r>
              <a:rPr lang="mr-IN" sz="4800" dirty="0" smtClean="0">
                <a:solidFill>
                  <a:srgbClr val="FC4E08"/>
                </a:solidFill>
              </a:rPr>
              <a:t>…</a:t>
            </a:r>
            <a:endParaRPr lang="en-US" sz="4800" dirty="0">
              <a:solidFill>
                <a:srgbClr val="FC4E0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658" y="6150114"/>
            <a:ext cx="37483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 smtClean="0"/>
              <a:t>theITRiskManager.wordpress.com</a:t>
            </a:r>
            <a:endParaRPr lang="en-US" sz="2000" dirty="0" smtClean="0"/>
          </a:p>
          <a:p>
            <a:pPr algn="ctr"/>
            <a:r>
              <a:rPr lang="en-US" sz="2000" dirty="0" smtClean="0"/>
              <a:t>@</a:t>
            </a:r>
            <a:r>
              <a:rPr lang="en-US" sz="2000" dirty="0" err="1" smtClean="0"/>
              <a:t>PapaChrisMatts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6249157" y="3723251"/>
            <a:ext cx="2894843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>
                <a:solidFill>
                  <a:srgbClr val="FC4E08"/>
                </a:solidFill>
              </a:rPr>
              <a:t>Lions, </a:t>
            </a:r>
            <a:endParaRPr lang="en-US" sz="4800" dirty="0" smtClean="0">
              <a:solidFill>
                <a:srgbClr val="FC4E08"/>
              </a:solidFill>
            </a:endParaRPr>
          </a:p>
          <a:p>
            <a:r>
              <a:rPr lang="en-US" sz="4800" dirty="0" smtClean="0">
                <a:solidFill>
                  <a:srgbClr val="FC4E08"/>
                </a:solidFill>
              </a:rPr>
              <a:t>Piranhas &amp;</a:t>
            </a:r>
          </a:p>
          <a:p>
            <a:r>
              <a:rPr lang="en-US" sz="4800" dirty="0" smtClean="0"/>
              <a:t>Customers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069776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0141" y="-1863556"/>
            <a:ext cx="10113495" cy="57406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06" y="1811751"/>
            <a:ext cx="8172873" cy="10052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514" y="3211864"/>
            <a:ext cx="4762256" cy="9813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513" y="4490298"/>
            <a:ext cx="4762256" cy="9172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0277" y="3697436"/>
            <a:ext cx="4074090" cy="24428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521" y="5628228"/>
            <a:ext cx="4762250" cy="96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198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0141" y="-1863556"/>
            <a:ext cx="10113495" cy="57406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06" y="1755729"/>
            <a:ext cx="8172873" cy="10052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514" y="3211864"/>
            <a:ext cx="4762256" cy="9813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513" y="4490298"/>
            <a:ext cx="4762256" cy="9172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0277" y="3697436"/>
            <a:ext cx="4074090" cy="24428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521" y="5628228"/>
            <a:ext cx="4762250" cy="9680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/>
          <a:srcRect t="4229"/>
          <a:stretch/>
        </p:blipFill>
        <p:spPr>
          <a:xfrm>
            <a:off x="373494" y="2782992"/>
            <a:ext cx="4826783" cy="440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709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817949" y="1185350"/>
            <a:ext cx="7518780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Why do we do Agile?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 smtClean="0"/>
              <a:t>Please discuss in pairs for two minutes.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5302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51520" y="2420888"/>
            <a:ext cx="158417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Analysis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979712" y="2420888"/>
            <a:ext cx="158417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Design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707904" y="2420888"/>
            <a:ext cx="158417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Code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36096" y="2420888"/>
            <a:ext cx="158417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Test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164288" y="2420888"/>
            <a:ext cx="1584176" cy="1080120"/>
          </a:xfrm>
          <a:prstGeom prst="roundRect">
            <a:avLst>
              <a:gd name="adj" fmla="val 10805"/>
            </a:avLst>
          </a:prstGeom>
          <a:ln>
            <a:solidFill>
              <a:srgbClr val="660066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Prod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938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39552" y="242088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55576" y="242088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971600" y="242088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8" name="Rounded Rectangle 7"/>
          <p:cNvSpPr/>
          <p:nvPr/>
        </p:nvSpPr>
        <p:spPr>
          <a:xfrm>
            <a:off x="1187624" y="242088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1403648" y="2420888"/>
            <a:ext cx="144016" cy="1080120"/>
          </a:xfrm>
          <a:prstGeom prst="roundRect">
            <a:avLst/>
          </a:prstGeom>
          <a:ln>
            <a:solidFill>
              <a:srgbClr val="660066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763688" y="242088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979712" y="242088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2195736" y="242088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3" name="Rounded Rectangle 12"/>
          <p:cNvSpPr/>
          <p:nvPr/>
        </p:nvSpPr>
        <p:spPr>
          <a:xfrm>
            <a:off x="2411760" y="242088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2627784" y="2420888"/>
            <a:ext cx="144016" cy="1080120"/>
          </a:xfrm>
          <a:prstGeom prst="roundRect">
            <a:avLst/>
          </a:prstGeom>
          <a:ln>
            <a:solidFill>
              <a:srgbClr val="660066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2987824" y="242088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3203848" y="242088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3419872" y="242088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8" name="Rounded Rectangle 17"/>
          <p:cNvSpPr/>
          <p:nvPr/>
        </p:nvSpPr>
        <p:spPr>
          <a:xfrm>
            <a:off x="3635896" y="242088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3851920" y="2420888"/>
            <a:ext cx="144016" cy="1080120"/>
          </a:xfrm>
          <a:prstGeom prst="roundRect">
            <a:avLst/>
          </a:prstGeom>
          <a:ln>
            <a:solidFill>
              <a:srgbClr val="660066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4211960" y="242088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4427984" y="242088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4644008" y="242088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3" name="Rounded Rectangle 22"/>
          <p:cNvSpPr/>
          <p:nvPr/>
        </p:nvSpPr>
        <p:spPr>
          <a:xfrm>
            <a:off x="4860032" y="242088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5076056" y="2420888"/>
            <a:ext cx="144016" cy="1080120"/>
          </a:xfrm>
          <a:prstGeom prst="roundRect">
            <a:avLst/>
          </a:prstGeom>
          <a:ln>
            <a:solidFill>
              <a:srgbClr val="660066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5364088" y="242088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ounded Rectangle 25"/>
          <p:cNvSpPr/>
          <p:nvPr/>
        </p:nvSpPr>
        <p:spPr>
          <a:xfrm>
            <a:off x="5580112" y="242088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5796136" y="242088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8" name="Rounded Rectangle 27"/>
          <p:cNvSpPr/>
          <p:nvPr/>
        </p:nvSpPr>
        <p:spPr>
          <a:xfrm>
            <a:off x="6012160" y="242088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6228184" y="2420888"/>
            <a:ext cx="144016" cy="1080120"/>
          </a:xfrm>
          <a:prstGeom prst="roundRect">
            <a:avLst/>
          </a:prstGeom>
          <a:ln>
            <a:solidFill>
              <a:srgbClr val="660066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6516216" y="242088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>
            <a:off x="6732240" y="242088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ounded Rectangle 31"/>
          <p:cNvSpPr/>
          <p:nvPr/>
        </p:nvSpPr>
        <p:spPr>
          <a:xfrm>
            <a:off x="6948264" y="242088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33" name="Rounded Rectangle 32"/>
          <p:cNvSpPr/>
          <p:nvPr/>
        </p:nvSpPr>
        <p:spPr>
          <a:xfrm>
            <a:off x="7164288" y="242088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7380312" y="2420888"/>
            <a:ext cx="144016" cy="1080120"/>
          </a:xfrm>
          <a:prstGeom prst="roundRect">
            <a:avLst/>
          </a:prstGeom>
          <a:ln>
            <a:solidFill>
              <a:srgbClr val="660066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ounded Rectangle 34"/>
          <p:cNvSpPr/>
          <p:nvPr/>
        </p:nvSpPr>
        <p:spPr>
          <a:xfrm>
            <a:off x="7668344" y="242088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7884368" y="242088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ounded Rectangle 36"/>
          <p:cNvSpPr/>
          <p:nvPr/>
        </p:nvSpPr>
        <p:spPr>
          <a:xfrm>
            <a:off x="8100392" y="242088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38" name="Rounded Rectangle 37"/>
          <p:cNvSpPr/>
          <p:nvPr/>
        </p:nvSpPr>
        <p:spPr>
          <a:xfrm>
            <a:off x="8316416" y="242088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8532440" y="2420888"/>
            <a:ext cx="144016" cy="1080120"/>
          </a:xfrm>
          <a:prstGeom prst="roundRect">
            <a:avLst/>
          </a:prstGeom>
          <a:ln>
            <a:solidFill>
              <a:srgbClr val="660066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379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39552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55576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971600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8" name="Rounded Rectangle 7"/>
          <p:cNvSpPr/>
          <p:nvPr/>
        </p:nvSpPr>
        <p:spPr>
          <a:xfrm>
            <a:off x="1187624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1403648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763688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979712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2195736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3" name="Rounded Rectangle 12"/>
          <p:cNvSpPr/>
          <p:nvPr/>
        </p:nvSpPr>
        <p:spPr>
          <a:xfrm>
            <a:off x="2411760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2627784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2987824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3203848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3419872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8" name="Rounded Rectangle 17"/>
          <p:cNvSpPr/>
          <p:nvPr/>
        </p:nvSpPr>
        <p:spPr>
          <a:xfrm>
            <a:off x="3635896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3851920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4211960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4427984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4644008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3" name="Rounded Rectangle 22"/>
          <p:cNvSpPr/>
          <p:nvPr/>
        </p:nvSpPr>
        <p:spPr>
          <a:xfrm>
            <a:off x="4860032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5076056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5364088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ounded Rectangle 25"/>
          <p:cNvSpPr/>
          <p:nvPr/>
        </p:nvSpPr>
        <p:spPr>
          <a:xfrm>
            <a:off x="5580112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5796136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8" name="Rounded Rectangle 27"/>
          <p:cNvSpPr/>
          <p:nvPr/>
        </p:nvSpPr>
        <p:spPr>
          <a:xfrm>
            <a:off x="6012160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6228184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6516216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>
            <a:off x="6732240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ounded Rectangle 31"/>
          <p:cNvSpPr/>
          <p:nvPr/>
        </p:nvSpPr>
        <p:spPr>
          <a:xfrm>
            <a:off x="6948264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33" name="Rounded Rectangle 32"/>
          <p:cNvSpPr/>
          <p:nvPr/>
        </p:nvSpPr>
        <p:spPr>
          <a:xfrm>
            <a:off x="7164288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7380312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ounded Rectangle 34"/>
          <p:cNvSpPr/>
          <p:nvPr/>
        </p:nvSpPr>
        <p:spPr>
          <a:xfrm>
            <a:off x="7668344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7884368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ounded Rectangle 36"/>
          <p:cNvSpPr/>
          <p:nvPr/>
        </p:nvSpPr>
        <p:spPr>
          <a:xfrm>
            <a:off x="8100392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38" name="Rounded Rectangle 37"/>
          <p:cNvSpPr/>
          <p:nvPr/>
        </p:nvSpPr>
        <p:spPr>
          <a:xfrm>
            <a:off x="8316416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8532440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ounded Rectangle 39"/>
          <p:cNvSpPr/>
          <p:nvPr/>
        </p:nvSpPr>
        <p:spPr>
          <a:xfrm>
            <a:off x="323528" y="332656"/>
            <a:ext cx="158417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2051720" y="332656"/>
            <a:ext cx="158417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42" name="Rounded Rectangle 41"/>
          <p:cNvSpPr/>
          <p:nvPr/>
        </p:nvSpPr>
        <p:spPr>
          <a:xfrm>
            <a:off x="3779912" y="332656"/>
            <a:ext cx="158417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Code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508104" y="332656"/>
            <a:ext cx="158417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Test</a:t>
            </a:r>
            <a:endParaRPr lang="en-US" dirty="0"/>
          </a:p>
        </p:txBody>
      </p:sp>
      <p:sp>
        <p:nvSpPr>
          <p:cNvPr id="44" name="Rounded Rectangle 43"/>
          <p:cNvSpPr/>
          <p:nvPr/>
        </p:nvSpPr>
        <p:spPr>
          <a:xfrm>
            <a:off x="7236296" y="332656"/>
            <a:ext cx="158417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Prod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79512" y="188640"/>
            <a:ext cx="8784976" cy="2664296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Right Triangle 49"/>
          <p:cNvSpPr/>
          <p:nvPr/>
        </p:nvSpPr>
        <p:spPr>
          <a:xfrm flipH="1">
            <a:off x="467544" y="332656"/>
            <a:ext cx="8280920" cy="6048672"/>
          </a:xfrm>
          <a:prstGeom prst="rt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23528" y="332656"/>
            <a:ext cx="0" cy="61926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23528" y="6525344"/>
            <a:ext cx="84969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8769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39552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55576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971600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8" name="Rounded Rectangle 7"/>
          <p:cNvSpPr/>
          <p:nvPr/>
        </p:nvSpPr>
        <p:spPr>
          <a:xfrm>
            <a:off x="1187624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1403648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763688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979712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2195736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3" name="Rounded Rectangle 12"/>
          <p:cNvSpPr/>
          <p:nvPr/>
        </p:nvSpPr>
        <p:spPr>
          <a:xfrm>
            <a:off x="2411760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2627784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2987824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3203848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3419872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8" name="Rounded Rectangle 17"/>
          <p:cNvSpPr/>
          <p:nvPr/>
        </p:nvSpPr>
        <p:spPr>
          <a:xfrm>
            <a:off x="3635896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3851920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4211960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4427984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4644008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3" name="Rounded Rectangle 22"/>
          <p:cNvSpPr/>
          <p:nvPr/>
        </p:nvSpPr>
        <p:spPr>
          <a:xfrm>
            <a:off x="4860032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5076056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5364088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ounded Rectangle 25"/>
          <p:cNvSpPr/>
          <p:nvPr/>
        </p:nvSpPr>
        <p:spPr>
          <a:xfrm>
            <a:off x="5580112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5796136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8" name="Rounded Rectangle 27"/>
          <p:cNvSpPr/>
          <p:nvPr/>
        </p:nvSpPr>
        <p:spPr>
          <a:xfrm>
            <a:off x="6012160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6228184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6516216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>
            <a:off x="6732240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ounded Rectangle 31"/>
          <p:cNvSpPr/>
          <p:nvPr/>
        </p:nvSpPr>
        <p:spPr>
          <a:xfrm>
            <a:off x="6948264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33" name="Rounded Rectangle 32"/>
          <p:cNvSpPr/>
          <p:nvPr/>
        </p:nvSpPr>
        <p:spPr>
          <a:xfrm>
            <a:off x="7164288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7380312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ounded Rectangle 34"/>
          <p:cNvSpPr/>
          <p:nvPr/>
        </p:nvSpPr>
        <p:spPr>
          <a:xfrm>
            <a:off x="7668344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7884368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ounded Rectangle 36"/>
          <p:cNvSpPr/>
          <p:nvPr/>
        </p:nvSpPr>
        <p:spPr>
          <a:xfrm>
            <a:off x="8100392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38" name="Rounded Rectangle 37"/>
          <p:cNvSpPr/>
          <p:nvPr/>
        </p:nvSpPr>
        <p:spPr>
          <a:xfrm>
            <a:off x="8316416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8532440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ounded Rectangle 39"/>
          <p:cNvSpPr/>
          <p:nvPr/>
        </p:nvSpPr>
        <p:spPr>
          <a:xfrm>
            <a:off x="323528" y="332656"/>
            <a:ext cx="158417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2051720" y="332656"/>
            <a:ext cx="158417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42" name="Rounded Rectangle 41"/>
          <p:cNvSpPr/>
          <p:nvPr/>
        </p:nvSpPr>
        <p:spPr>
          <a:xfrm>
            <a:off x="3779912" y="332656"/>
            <a:ext cx="158417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Code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508104" y="332656"/>
            <a:ext cx="158417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Test</a:t>
            </a:r>
            <a:endParaRPr lang="en-US" dirty="0"/>
          </a:p>
        </p:txBody>
      </p:sp>
      <p:sp>
        <p:nvSpPr>
          <p:cNvPr id="44" name="Rounded Rectangle 43"/>
          <p:cNvSpPr/>
          <p:nvPr/>
        </p:nvSpPr>
        <p:spPr>
          <a:xfrm>
            <a:off x="7236296" y="332656"/>
            <a:ext cx="158417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Prod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79512" y="188640"/>
            <a:ext cx="8784976" cy="2664296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23528" y="332656"/>
            <a:ext cx="0" cy="61926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23528" y="6525344"/>
            <a:ext cx="84969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ight Triangle 49"/>
          <p:cNvSpPr/>
          <p:nvPr/>
        </p:nvSpPr>
        <p:spPr>
          <a:xfrm flipH="1">
            <a:off x="467544" y="332656"/>
            <a:ext cx="8280920" cy="6048672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  <a:alpha val="27000"/>
                </a:schemeClr>
              </a:gs>
              <a:gs pos="80000">
                <a:schemeClr val="accent1">
                  <a:shade val="93000"/>
                  <a:satMod val="130000"/>
                  <a:alpha val="27000"/>
                </a:schemeClr>
              </a:gs>
              <a:gs pos="100000">
                <a:schemeClr val="accent1">
                  <a:shade val="94000"/>
                  <a:satMod val="135000"/>
                  <a:alpha val="27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Triangle 2"/>
          <p:cNvSpPr/>
          <p:nvPr/>
        </p:nvSpPr>
        <p:spPr>
          <a:xfrm flipH="1">
            <a:off x="467544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Triangle 47"/>
          <p:cNvSpPr/>
          <p:nvPr/>
        </p:nvSpPr>
        <p:spPr>
          <a:xfrm flipH="1">
            <a:off x="1619672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ight Triangle 48"/>
          <p:cNvSpPr/>
          <p:nvPr/>
        </p:nvSpPr>
        <p:spPr>
          <a:xfrm flipH="1">
            <a:off x="2843808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Triangle 50"/>
          <p:cNvSpPr/>
          <p:nvPr/>
        </p:nvSpPr>
        <p:spPr>
          <a:xfrm flipH="1">
            <a:off x="3995936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Triangle 51"/>
          <p:cNvSpPr/>
          <p:nvPr/>
        </p:nvSpPr>
        <p:spPr>
          <a:xfrm flipH="1">
            <a:off x="5148064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Triangle 52"/>
          <p:cNvSpPr/>
          <p:nvPr/>
        </p:nvSpPr>
        <p:spPr>
          <a:xfrm flipH="1">
            <a:off x="6300192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ight Triangle 53"/>
          <p:cNvSpPr/>
          <p:nvPr/>
        </p:nvSpPr>
        <p:spPr>
          <a:xfrm flipH="1">
            <a:off x="7524328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6451295" y="4462818"/>
            <a:ext cx="21460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Kevin Tate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04938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/>
              <a:t>5</a:t>
            </a:r>
            <a:r>
              <a:rPr lang="en-US" sz="9600" dirty="0" smtClean="0"/>
              <a:t> </a:t>
            </a:r>
            <a:r>
              <a:rPr lang="en-US" sz="9600" dirty="0" err="1" smtClean="0"/>
              <a:t>mins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676187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76057" y="6481386"/>
            <a:ext cx="3173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http://</a:t>
            </a:r>
            <a:r>
              <a:rPr lang="en-US" dirty="0" err="1" smtClean="0">
                <a:solidFill>
                  <a:schemeClr val="bg1"/>
                </a:solidFill>
              </a:rPr>
              <a:t>corporate.dominos.co.uk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Deliver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6152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579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449233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25659" y="6469710"/>
            <a:ext cx="1131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Imdb.com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71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5109" y="-1"/>
            <a:ext cx="10482774" cy="6981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294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39552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55576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971600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8" name="Rounded Rectangle 7"/>
          <p:cNvSpPr/>
          <p:nvPr/>
        </p:nvSpPr>
        <p:spPr>
          <a:xfrm>
            <a:off x="1187624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1403648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763688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979712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2195736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3" name="Rounded Rectangle 12"/>
          <p:cNvSpPr/>
          <p:nvPr/>
        </p:nvSpPr>
        <p:spPr>
          <a:xfrm>
            <a:off x="2411760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2627784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2987824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3203848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3419872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8" name="Rounded Rectangle 17"/>
          <p:cNvSpPr/>
          <p:nvPr/>
        </p:nvSpPr>
        <p:spPr>
          <a:xfrm>
            <a:off x="3635896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3851920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4211960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4427984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4644008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3" name="Rounded Rectangle 22"/>
          <p:cNvSpPr/>
          <p:nvPr/>
        </p:nvSpPr>
        <p:spPr>
          <a:xfrm>
            <a:off x="4860032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5076056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5364088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ounded Rectangle 25"/>
          <p:cNvSpPr/>
          <p:nvPr/>
        </p:nvSpPr>
        <p:spPr>
          <a:xfrm>
            <a:off x="5580112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5796136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8" name="Rounded Rectangle 27"/>
          <p:cNvSpPr/>
          <p:nvPr/>
        </p:nvSpPr>
        <p:spPr>
          <a:xfrm>
            <a:off x="6012160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6228184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6516216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>
            <a:off x="6732240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ounded Rectangle 31"/>
          <p:cNvSpPr/>
          <p:nvPr/>
        </p:nvSpPr>
        <p:spPr>
          <a:xfrm>
            <a:off x="6948264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33" name="Rounded Rectangle 32"/>
          <p:cNvSpPr/>
          <p:nvPr/>
        </p:nvSpPr>
        <p:spPr>
          <a:xfrm>
            <a:off x="7164288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7380312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ounded Rectangle 34"/>
          <p:cNvSpPr/>
          <p:nvPr/>
        </p:nvSpPr>
        <p:spPr>
          <a:xfrm>
            <a:off x="7668344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7884368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ounded Rectangle 36"/>
          <p:cNvSpPr/>
          <p:nvPr/>
        </p:nvSpPr>
        <p:spPr>
          <a:xfrm>
            <a:off x="8100392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38" name="Rounded Rectangle 37"/>
          <p:cNvSpPr/>
          <p:nvPr/>
        </p:nvSpPr>
        <p:spPr>
          <a:xfrm>
            <a:off x="8316416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8532440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ounded Rectangle 39"/>
          <p:cNvSpPr/>
          <p:nvPr/>
        </p:nvSpPr>
        <p:spPr>
          <a:xfrm>
            <a:off x="323528" y="332656"/>
            <a:ext cx="158417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2051720" y="332656"/>
            <a:ext cx="158417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42" name="Rounded Rectangle 41"/>
          <p:cNvSpPr/>
          <p:nvPr/>
        </p:nvSpPr>
        <p:spPr>
          <a:xfrm>
            <a:off x="3779912" y="332656"/>
            <a:ext cx="158417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Code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508104" y="332656"/>
            <a:ext cx="158417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Test</a:t>
            </a:r>
            <a:endParaRPr lang="en-US" dirty="0"/>
          </a:p>
        </p:txBody>
      </p:sp>
      <p:sp>
        <p:nvSpPr>
          <p:cNvPr id="44" name="Rounded Rectangle 43"/>
          <p:cNvSpPr/>
          <p:nvPr/>
        </p:nvSpPr>
        <p:spPr>
          <a:xfrm>
            <a:off x="7236296" y="332656"/>
            <a:ext cx="158417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Prod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79512" y="188640"/>
            <a:ext cx="8784976" cy="2664296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23528" y="332656"/>
            <a:ext cx="0" cy="61926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23528" y="6525344"/>
            <a:ext cx="84969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ight Triangle 49"/>
          <p:cNvSpPr/>
          <p:nvPr/>
        </p:nvSpPr>
        <p:spPr>
          <a:xfrm flipH="1">
            <a:off x="467544" y="332656"/>
            <a:ext cx="8280920" cy="6048672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  <a:alpha val="27000"/>
                </a:schemeClr>
              </a:gs>
              <a:gs pos="80000">
                <a:schemeClr val="accent1">
                  <a:shade val="93000"/>
                  <a:satMod val="130000"/>
                  <a:alpha val="27000"/>
                </a:schemeClr>
              </a:gs>
              <a:gs pos="100000">
                <a:schemeClr val="accent1">
                  <a:shade val="94000"/>
                  <a:satMod val="135000"/>
                  <a:alpha val="27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Triangle 2"/>
          <p:cNvSpPr/>
          <p:nvPr/>
        </p:nvSpPr>
        <p:spPr>
          <a:xfrm flipH="1">
            <a:off x="467544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Triangle 47"/>
          <p:cNvSpPr/>
          <p:nvPr/>
        </p:nvSpPr>
        <p:spPr>
          <a:xfrm flipH="1">
            <a:off x="1619672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ight Triangle 48"/>
          <p:cNvSpPr/>
          <p:nvPr/>
        </p:nvSpPr>
        <p:spPr>
          <a:xfrm flipH="1">
            <a:off x="2843808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Triangle 50"/>
          <p:cNvSpPr/>
          <p:nvPr/>
        </p:nvSpPr>
        <p:spPr>
          <a:xfrm flipH="1">
            <a:off x="3995936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Triangle 51"/>
          <p:cNvSpPr/>
          <p:nvPr/>
        </p:nvSpPr>
        <p:spPr>
          <a:xfrm flipH="1">
            <a:off x="5148064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Triangle 52"/>
          <p:cNvSpPr/>
          <p:nvPr/>
        </p:nvSpPr>
        <p:spPr>
          <a:xfrm flipH="1">
            <a:off x="6300192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ight Triangle 53"/>
          <p:cNvSpPr/>
          <p:nvPr/>
        </p:nvSpPr>
        <p:spPr>
          <a:xfrm flipH="1">
            <a:off x="7524328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Down Arrow 54"/>
          <p:cNvSpPr/>
          <p:nvPr/>
        </p:nvSpPr>
        <p:spPr>
          <a:xfrm>
            <a:off x="3112884" y="2540351"/>
            <a:ext cx="1872208" cy="2748887"/>
          </a:xfrm>
          <a:prstGeom prst="downArrow">
            <a:avLst/>
          </a:prstGeom>
          <a:solidFill>
            <a:schemeClr val="bg1"/>
          </a:solidFill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91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0668" y="2085363"/>
            <a:ext cx="65067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/>
              <a:t>IT Projects</a:t>
            </a:r>
            <a:r>
              <a:rPr lang="en-US" sz="9600" dirty="0" smtClean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</a:t>
            </a:r>
            <a:endParaRPr lang="en-US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109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4956" y="2085363"/>
            <a:ext cx="862688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/>
              <a:t>IT Investments</a:t>
            </a:r>
            <a:r>
              <a:rPr lang="en-US" sz="9600" dirty="0" smtClean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</a:t>
            </a:r>
            <a:endParaRPr lang="en-US" sz="96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571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449233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25659" y="6469710"/>
            <a:ext cx="1131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Imdb.com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602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 smtClean="0"/>
              <a:t>10 </a:t>
            </a:r>
            <a:r>
              <a:rPr lang="en-US" sz="9600" dirty="0" err="1" smtClean="0"/>
              <a:t>mins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80974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817949" y="1185350"/>
            <a:ext cx="7518780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How do we do product development?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 smtClean="0"/>
              <a:t>Please discuss in pairs for two minutes.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23362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Ba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71" y="156556"/>
            <a:ext cx="7367104" cy="694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959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upOfTe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700"/>
            <a:ext cx="9144000" cy="605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677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aImCol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6982" y="0"/>
            <a:ext cx="10375773" cy="687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38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aCommu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1965" y="0"/>
            <a:ext cx="103059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903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Soci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9276" y="0"/>
            <a:ext cx="102737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233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illingOu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5952" y="0"/>
            <a:ext cx="10286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433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aImCol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212" y="3959398"/>
            <a:ext cx="4400579" cy="2915997"/>
          </a:xfrm>
          <a:prstGeom prst="rect">
            <a:avLst/>
          </a:prstGeom>
        </p:spPr>
      </p:pic>
      <p:pic>
        <p:nvPicPr>
          <p:cNvPr id="8" name="Picture 7" descr="TeaChillingOu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952" y="0"/>
            <a:ext cx="5939096" cy="3959397"/>
          </a:xfrm>
          <a:prstGeom prst="rect">
            <a:avLst/>
          </a:prstGeom>
        </p:spPr>
      </p:pic>
      <p:pic>
        <p:nvPicPr>
          <p:cNvPr id="9" name="Picture 8" descr="TeaCommute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1964" y="1"/>
            <a:ext cx="5389298" cy="3586254"/>
          </a:xfrm>
          <a:prstGeom prst="rect">
            <a:avLst/>
          </a:prstGeom>
        </p:spPr>
      </p:pic>
      <p:pic>
        <p:nvPicPr>
          <p:cNvPr id="10" name="Picture 9" descr="TeaSocia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732" y="3308434"/>
            <a:ext cx="5317488" cy="354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03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ne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5028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377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aMoreCustome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1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627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Engageme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7921" y="0"/>
            <a:ext cx="102737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385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upOfTe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700"/>
            <a:ext cx="9144000" cy="605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124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Ba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71" y="156556"/>
            <a:ext cx="7367104" cy="694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703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ow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670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Ba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71" y="156556"/>
            <a:ext cx="7367104" cy="694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95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Po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376" y="0"/>
            <a:ext cx="103059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82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Strain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564" y="574037"/>
            <a:ext cx="9425943" cy="628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552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w doc 2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9144000" cy="6531429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360586" y="0"/>
            <a:ext cx="10127773" cy="7010400"/>
            <a:chOff x="-360586" y="0"/>
            <a:chExt cx="10127773" cy="7010400"/>
          </a:xfrm>
        </p:grpSpPr>
        <p:sp>
          <p:nvSpPr>
            <p:cNvPr id="3" name="Rectangle 2"/>
            <p:cNvSpPr/>
            <p:nvPr/>
          </p:nvSpPr>
          <p:spPr>
            <a:xfrm>
              <a:off x="-360586" y="0"/>
              <a:ext cx="9908286" cy="5017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8889238" y="360638"/>
              <a:ext cx="517363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0586" y="241079"/>
              <a:ext cx="517363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-208186" y="6522842"/>
              <a:ext cx="9975373" cy="4875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914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ew doc 2_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0"/>
            <a:ext cx="9144000" cy="6344816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-360586" y="0"/>
            <a:ext cx="10127773" cy="7010400"/>
            <a:chOff x="-360586" y="0"/>
            <a:chExt cx="10127773" cy="7010400"/>
          </a:xfrm>
        </p:grpSpPr>
        <p:sp>
          <p:nvSpPr>
            <p:cNvPr id="4" name="Rectangle 3"/>
            <p:cNvSpPr/>
            <p:nvPr/>
          </p:nvSpPr>
          <p:spPr>
            <a:xfrm>
              <a:off x="-360586" y="0"/>
              <a:ext cx="9908286" cy="5017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8889238" y="360638"/>
              <a:ext cx="517363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0586" y="241079"/>
              <a:ext cx="517363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-208186" y="6522842"/>
              <a:ext cx="9975373" cy="4875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47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ew doc 2_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9144000" cy="64008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-360586" y="0"/>
            <a:ext cx="10127773" cy="7010400"/>
            <a:chOff x="-360586" y="0"/>
            <a:chExt cx="10127773" cy="7010400"/>
          </a:xfrm>
        </p:grpSpPr>
        <p:sp>
          <p:nvSpPr>
            <p:cNvPr id="5" name="Rectangle 4"/>
            <p:cNvSpPr/>
            <p:nvPr/>
          </p:nvSpPr>
          <p:spPr>
            <a:xfrm>
              <a:off x="-360586" y="0"/>
              <a:ext cx="9908286" cy="5017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8889238" y="360638"/>
              <a:ext cx="517363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-360586" y="241079"/>
              <a:ext cx="517363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208186" y="6522842"/>
              <a:ext cx="9975373" cy="4875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731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ew doc 2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9144000" cy="6531429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-360586" y="0"/>
            <a:ext cx="10127773" cy="7010400"/>
            <a:chOff x="-360586" y="0"/>
            <a:chExt cx="10127773" cy="7010400"/>
          </a:xfrm>
        </p:grpSpPr>
        <p:sp>
          <p:nvSpPr>
            <p:cNvPr id="5" name="Rectangle 4"/>
            <p:cNvSpPr/>
            <p:nvPr/>
          </p:nvSpPr>
          <p:spPr>
            <a:xfrm>
              <a:off x="-360586" y="0"/>
              <a:ext cx="9908286" cy="5017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196050" y="360638"/>
              <a:ext cx="2210551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-360586" y="241079"/>
              <a:ext cx="517363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208186" y="6522842"/>
              <a:ext cx="9975373" cy="4875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287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ew doc 2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9144000" cy="6531429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-360586" y="0"/>
            <a:ext cx="10127773" cy="7010400"/>
            <a:chOff x="-360586" y="0"/>
            <a:chExt cx="10127773" cy="7010400"/>
          </a:xfrm>
        </p:grpSpPr>
        <p:sp>
          <p:nvSpPr>
            <p:cNvPr id="5" name="Rectangle 4"/>
            <p:cNvSpPr/>
            <p:nvPr/>
          </p:nvSpPr>
          <p:spPr>
            <a:xfrm>
              <a:off x="-360586" y="0"/>
              <a:ext cx="9908286" cy="5017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8889238" y="360638"/>
              <a:ext cx="517363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-360586" y="241079"/>
              <a:ext cx="517363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208186" y="6522842"/>
              <a:ext cx="9975373" cy="4875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579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ew doc 2_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9144000" cy="653142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-360586" y="0"/>
            <a:ext cx="10127773" cy="7010400"/>
            <a:chOff x="-360586" y="0"/>
            <a:chExt cx="10127773" cy="7010400"/>
          </a:xfrm>
        </p:grpSpPr>
        <p:sp>
          <p:nvSpPr>
            <p:cNvPr id="4" name="Rectangle 3"/>
            <p:cNvSpPr/>
            <p:nvPr/>
          </p:nvSpPr>
          <p:spPr>
            <a:xfrm>
              <a:off x="-360586" y="0"/>
              <a:ext cx="9908286" cy="5017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9093052" y="360638"/>
              <a:ext cx="517363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0586" y="241079"/>
              <a:ext cx="517363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-208186" y="6522842"/>
              <a:ext cx="9975373" cy="4875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443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ew doc 2_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9144000" cy="653142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-360586" y="0"/>
            <a:ext cx="10127773" cy="7010400"/>
            <a:chOff x="-360586" y="0"/>
            <a:chExt cx="10127773" cy="7010400"/>
          </a:xfrm>
        </p:grpSpPr>
        <p:sp>
          <p:nvSpPr>
            <p:cNvPr id="4" name="Rectangle 3"/>
            <p:cNvSpPr/>
            <p:nvPr/>
          </p:nvSpPr>
          <p:spPr>
            <a:xfrm>
              <a:off x="-360586" y="0"/>
              <a:ext cx="9908286" cy="5017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9077374" y="360638"/>
              <a:ext cx="517363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0586" y="241079"/>
              <a:ext cx="517363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-208186" y="6522842"/>
              <a:ext cx="9975373" cy="4875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134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w doc 2_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9144000" cy="640080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-156772" y="0"/>
            <a:ext cx="10127773" cy="7010400"/>
            <a:chOff x="-360586" y="0"/>
            <a:chExt cx="10127773" cy="7010400"/>
          </a:xfrm>
        </p:grpSpPr>
        <p:sp>
          <p:nvSpPr>
            <p:cNvPr id="4" name="Rectangle 3"/>
            <p:cNvSpPr/>
            <p:nvPr/>
          </p:nvSpPr>
          <p:spPr>
            <a:xfrm>
              <a:off x="-360586" y="0"/>
              <a:ext cx="9908286" cy="5017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8889238" y="360638"/>
              <a:ext cx="517363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-360586" y="241079"/>
              <a:ext cx="517363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208186" y="6522842"/>
              <a:ext cx="9975373" cy="4875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405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ew doc 2_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0"/>
            <a:ext cx="9144000" cy="6344816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-360586" y="0"/>
            <a:ext cx="10127773" cy="7010400"/>
            <a:chOff x="-360586" y="0"/>
            <a:chExt cx="10127773" cy="7010400"/>
          </a:xfrm>
        </p:grpSpPr>
        <p:sp>
          <p:nvSpPr>
            <p:cNvPr id="5" name="Rectangle 4"/>
            <p:cNvSpPr/>
            <p:nvPr/>
          </p:nvSpPr>
          <p:spPr>
            <a:xfrm>
              <a:off x="-360586" y="0"/>
              <a:ext cx="9908286" cy="5017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9140086" y="360638"/>
              <a:ext cx="517363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-360586" y="241079"/>
              <a:ext cx="517363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208186" y="6522842"/>
              <a:ext cx="9975373" cy="4875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825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329229" y="0"/>
            <a:ext cx="10190484" cy="7010400"/>
            <a:chOff x="-423297" y="0"/>
            <a:chExt cx="10190484" cy="7010400"/>
          </a:xfrm>
        </p:grpSpPr>
        <p:sp>
          <p:nvSpPr>
            <p:cNvPr id="4" name="Rectangle 3"/>
            <p:cNvSpPr/>
            <p:nvPr/>
          </p:nvSpPr>
          <p:spPr>
            <a:xfrm>
              <a:off x="-360586" y="0"/>
              <a:ext cx="9908286" cy="5017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9030340" y="360638"/>
              <a:ext cx="517363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423297" y="241079"/>
              <a:ext cx="1160146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-208186" y="6522842"/>
              <a:ext cx="9975373" cy="4875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 descr="new doc 3_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0"/>
            <a:ext cx="9144000" cy="6344816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647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329229" y="0"/>
            <a:ext cx="10190484" cy="7010400"/>
            <a:chOff x="-423297" y="0"/>
            <a:chExt cx="10190484" cy="7010400"/>
          </a:xfrm>
        </p:grpSpPr>
        <p:sp>
          <p:nvSpPr>
            <p:cNvPr id="5" name="Rectangle 4"/>
            <p:cNvSpPr/>
            <p:nvPr/>
          </p:nvSpPr>
          <p:spPr>
            <a:xfrm>
              <a:off x="-360586" y="0"/>
              <a:ext cx="9908286" cy="5017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9030340" y="360638"/>
              <a:ext cx="517363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-423297" y="241079"/>
              <a:ext cx="689815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208186" y="6522842"/>
              <a:ext cx="9975373" cy="4875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 descr="new doc 3_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770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032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w doc 3_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0"/>
            <a:ext cx="9144000" cy="6344816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-423298" y="0"/>
            <a:ext cx="10190485" cy="7010400"/>
            <a:chOff x="-423298" y="0"/>
            <a:chExt cx="10190485" cy="7010400"/>
          </a:xfrm>
        </p:grpSpPr>
        <p:sp>
          <p:nvSpPr>
            <p:cNvPr id="5" name="Rectangle 4"/>
            <p:cNvSpPr/>
            <p:nvPr/>
          </p:nvSpPr>
          <p:spPr>
            <a:xfrm>
              <a:off x="-360586" y="0"/>
              <a:ext cx="9908286" cy="5017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9030340" y="360638"/>
              <a:ext cx="517363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-423298" y="241079"/>
              <a:ext cx="752529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208186" y="6522842"/>
              <a:ext cx="9975373" cy="4875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85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ew doc 3_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0"/>
            <a:ext cx="9144000" cy="6344816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-329230" y="0"/>
            <a:ext cx="10127773" cy="7010400"/>
            <a:chOff x="-360586" y="0"/>
            <a:chExt cx="10127773" cy="7010400"/>
          </a:xfrm>
        </p:grpSpPr>
        <p:sp>
          <p:nvSpPr>
            <p:cNvPr id="4" name="Rectangle 3"/>
            <p:cNvSpPr/>
            <p:nvPr/>
          </p:nvSpPr>
          <p:spPr>
            <a:xfrm>
              <a:off x="-360586" y="0"/>
              <a:ext cx="9908286" cy="5017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9030340" y="360638"/>
              <a:ext cx="517363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0584" y="241079"/>
              <a:ext cx="391940" cy="6616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-208186" y="6522842"/>
              <a:ext cx="9975373" cy="4875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005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en-827301_19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41856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025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enice-507746_19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71700"/>
            <a:ext cx="9144000" cy="902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741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96543" y="0"/>
            <a:ext cx="109728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6427" y="6331868"/>
            <a:ext cx="54744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http://</a:t>
            </a:r>
            <a:r>
              <a:rPr lang="en-US" dirty="0" err="1">
                <a:solidFill>
                  <a:schemeClr val="bg1"/>
                </a:solidFill>
              </a:rPr>
              <a:t>toppixgallery.com</a:t>
            </a:r>
            <a:r>
              <a:rPr lang="en-US" dirty="0">
                <a:solidFill>
                  <a:schemeClr val="bg1"/>
                </a:solidFill>
              </a:rPr>
              <a:t>/</a:t>
            </a:r>
            <a:r>
              <a:rPr lang="en-US" dirty="0" err="1">
                <a:solidFill>
                  <a:schemeClr val="bg1"/>
                </a:solidFill>
              </a:rPr>
              <a:t>gandalf</a:t>
            </a:r>
            <a:r>
              <a:rPr lang="en-US" dirty="0">
                <a:solidFill>
                  <a:schemeClr val="bg1"/>
                </a:solidFill>
              </a:rPr>
              <a:t>-and-the-</a:t>
            </a:r>
            <a:r>
              <a:rPr lang="en-US" dirty="0" err="1">
                <a:solidFill>
                  <a:schemeClr val="bg1"/>
                </a:solidFill>
              </a:rPr>
              <a:t>balrog</a:t>
            </a:r>
            <a:r>
              <a:rPr lang="en-US" dirty="0">
                <a:solidFill>
                  <a:schemeClr val="bg1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542710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en-827301_19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41856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647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en-827301_19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41856" y="0"/>
            <a:ext cx="10287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2178" y="1507066"/>
            <a:ext cx="4575291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400" dirty="0" smtClean="0">
                <a:solidFill>
                  <a:srgbClr val="20BF12"/>
                </a:solidFill>
                <a:latin typeface="Wingdings"/>
                <a:ea typeface="Wingdings"/>
                <a:cs typeface="Wingdings"/>
                <a:sym typeface="Wingdings"/>
              </a:rPr>
              <a:t></a:t>
            </a:r>
            <a:endParaRPr lang="en-US" sz="38400" dirty="0">
              <a:solidFill>
                <a:srgbClr val="20BF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068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en-827301_19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41856" y="0"/>
            <a:ext cx="10287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68709" y="1253061"/>
            <a:ext cx="4575291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400" dirty="0" smtClean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</a:t>
            </a:r>
            <a:endParaRPr lang="en-US" sz="38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237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en-827301_19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41856" y="0"/>
            <a:ext cx="10287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68709" y="1262756"/>
            <a:ext cx="4575291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400" dirty="0" smtClean="0">
                <a:solidFill>
                  <a:srgbClr val="20BF12"/>
                </a:solidFill>
                <a:latin typeface="Wingdings"/>
                <a:ea typeface="Wingdings"/>
                <a:cs typeface="Wingdings"/>
                <a:sym typeface="Wingdings"/>
              </a:rPr>
              <a:t></a:t>
            </a:r>
            <a:endParaRPr lang="en-US" sz="38400" dirty="0">
              <a:solidFill>
                <a:srgbClr val="20BF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728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ne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912" y="0"/>
            <a:ext cx="12470048" cy="70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31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0" y="177800"/>
            <a:ext cx="65024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336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>
            <a:stCxn id="41" idx="2"/>
          </p:cNvCxnSpPr>
          <p:nvPr/>
        </p:nvCxnSpPr>
        <p:spPr>
          <a:xfrm>
            <a:off x="3775100" y="1594223"/>
            <a:ext cx="2082127" cy="1404065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41" idx="2"/>
            <a:endCxn id="31" idx="0"/>
          </p:cNvCxnSpPr>
          <p:nvPr/>
        </p:nvCxnSpPr>
        <p:spPr>
          <a:xfrm flipH="1">
            <a:off x="1443924" y="1594223"/>
            <a:ext cx="2331176" cy="1212275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38" idx="2"/>
            <a:endCxn id="32" idx="0"/>
          </p:cNvCxnSpPr>
          <p:nvPr/>
        </p:nvCxnSpPr>
        <p:spPr>
          <a:xfrm flipH="1">
            <a:off x="4057689" y="3644619"/>
            <a:ext cx="1763425" cy="97569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38" idx="2"/>
            <a:endCxn id="29" idx="0"/>
          </p:cNvCxnSpPr>
          <p:nvPr/>
        </p:nvCxnSpPr>
        <p:spPr>
          <a:xfrm>
            <a:off x="5821114" y="3644619"/>
            <a:ext cx="1275380" cy="958295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29" idx="2"/>
          </p:cNvCxnSpPr>
          <p:nvPr/>
        </p:nvCxnSpPr>
        <p:spPr>
          <a:xfrm>
            <a:off x="7096494" y="5394854"/>
            <a:ext cx="26262" cy="59877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Folded Corner 28"/>
          <p:cNvSpPr/>
          <p:nvPr/>
        </p:nvSpPr>
        <p:spPr>
          <a:xfrm>
            <a:off x="5817613" y="4602914"/>
            <a:ext cx="2557762" cy="791940"/>
          </a:xfrm>
          <a:prstGeom prst="foldedCorner">
            <a:avLst>
              <a:gd name="adj" fmla="val 29629"/>
            </a:avLst>
          </a:prstGeom>
          <a:solidFill>
            <a:srgbClr val="FFFF66"/>
          </a:solidFill>
          <a:ln w="63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Conversion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0" name="Folded Corner 29"/>
          <p:cNvSpPr/>
          <p:nvPr/>
        </p:nvSpPr>
        <p:spPr>
          <a:xfrm>
            <a:off x="5857227" y="5993627"/>
            <a:ext cx="2557762" cy="791940"/>
          </a:xfrm>
          <a:prstGeom prst="foldedCorner">
            <a:avLst>
              <a:gd name="adj" fmla="val 29629"/>
            </a:avLst>
          </a:prstGeom>
          <a:solidFill>
            <a:srgbClr val="FFBFD0"/>
          </a:solidFill>
          <a:ln w="63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Ease of Use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1" name="Folded Corner 30"/>
          <p:cNvSpPr/>
          <p:nvPr/>
        </p:nvSpPr>
        <p:spPr>
          <a:xfrm>
            <a:off x="165043" y="2806498"/>
            <a:ext cx="2557762" cy="791940"/>
          </a:xfrm>
          <a:prstGeom prst="foldedCorner">
            <a:avLst>
              <a:gd name="adj" fmla="val 29629"/>
            </a:avLst>
          </a:prstGeom>
          <a:solidFill>
            <a:srgbClr val="FFFF66"/>
          </a:solidFill>
          <a:ln w="63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Churn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2" name="Folded Corner 31"/>
          <p:cNvSpPr/>
          <p:nvPr/>
        </p:nvSpPr>
        <p:spPr>
          <a:xfrm>
            <a:off x="2778808" y="4620313"/>
            <a:ext cx="2557762" cy="1217240"/>
          </a:xfrm>
          <a:prstGeom prst="foldedCorner">
            <a:avLst>
              <a:gd name="adj" fmla="val 29629"/>
            </a:avLst>
          </a:prstGeom>
          <a:solidFill>
            <a:srgbClr val="FFFF66"/>
          </a:solidFill>
          <a:ln w="63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People into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Funnel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8" name="Folded Corner 37"/>
          <p:cNvSpPr/>
          <p:nvPr/>
        </p:nvSpPr>
        <p:spPr>
          <a:xfrm>
            <a:off x="4251177" y="2852679"/>
            <a:ext cx="3139873" cy="791940"/>
          </a:xfrm>
          <a:prstGeom prst="foldedCorner">
            <a:avLst>
              <a:gd name="adj" fmla="val 29629"/>
            </a:avLst>
          </a:prstGeom>
          <a:solidFill>
            <a:srgbClr val="FFFF66"/>
          </a:solidFill>
          <a:ln w="63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New Customers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1" name="Folded Corner 40"/>
          <p:cNvSpPr/>
          <p:nvPr/>
        </p:nvSpPr>
        <p:spPr>
          <a:xfrm>
            <a:off x="2496219" y="802283"/>
            <a:ext cx="2557762" cy="791940"/>
          </a:xfrm>
          <a:prstGeom prst="foldedCorner">
            <a:avLst>
              <a:gd name="adj" fmla="val 29629"/>
            </a:avLst>
          </a:prstGeom>
          <a:solidFill>
            <a:srgbClr val="FFFF66"/>
          </a:solidFill>
          <a:ln w="63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Customers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81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>
          <a:xfrm flipV="1">
            <a:off x="1490133" y="1117591"/>
            <a:ext cx="0" cy="4724400"/>
          </a:xfrm>
          <a:prstGeom prst="straightConnector1">
            <a:avLst/>
          </a:prstGeom>
          <a:ln w="28575" cmpd="sng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1490136" y="5841994"/>
            <a:ext cx="6451600" cy="0"/>
          </a:xfrm>
          <a:prstGeom prst="straightConnector1">
            <a:avLst/>
          </a:prstGeom>
          <a:ln w="28575" cmpd="sng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reeform 5"/>
          <p:cNvSpPr/>
          <p:nvPr/>
        </p:nvSpPr>
        <p:spPr>
          <a:xfrm>
            <a:off x="1507067" y="1608667"/>
            <a:ext cx="4385733" cy="1676400"/>
          </a:xfrm>
          <a:custGeom>
            <a:avLst/>
            <a:gdLst>
              <a:gd name="connsiteX0" fmla="*/ 0 w 4385733"/>
              <a:gd name="connsiteY0" fmla="*/ 287866 h 1676400"/>
              <a:gd name="connsiteX1" fmla="*/ 474133 w 4385733"/>
              <a:gd name="connsiteY1" fmla="*/ 254000 h 1676400"/>
              <a:gd name="connsiteX2" fmla="*/ 524933 w 4385733"/>
              <a:gd name="connsiteY2" fmla="*/ 237066 h 1676400"/>
              <a:gd name="connsiteX3" fmla="*/ 592666 w 4385733"/>
              <a:gd name="connsiteY3" fmla="*/ 220133 h 1676400"/>
              <a:gd name="connsiteX4" fmla="*/ 643466 w 4385733"/>
              <a:gd name="connsiteY4" fmla="*/ 203200 h 1676400"/>
              <a:gd name="connsiteX5" fmla="*/ 1253066 w 4385733"/>
              <a:gd name="connsiteY5" fmla="*/ 186266 h 1676400"/>
              <a:gd name="connsiteX6" fmla="*/ 1405466 w 4385733"/>
              <a:gd name="connsiteY6" fmla="*/ 135466 h 1676400"/>
              <a:gd name="connsiteX7" fmla="*/ 1456266 w 4385733"/>
              <a:gd name="connsiteY7" fmla="*/ 118533 h 1676400"/>
              <a:gd name="connsiteX8" fmla="*/ 1862666 w 4385733"/>
              <a:gd name="connsiteY8" fmla="*/ 101600 h 1676400"/>
              <a:gd name="connsiteX9" fmla="*/ 2302933 w 4385733"/>
              <a:gd name="connsiteY9" fmla="*/ 50800 h 1676400"/>
              <a:gd name="connsiteX10" fmla="*/ 2404533 w 4385733"/>
              <a:gd name="connsiteY10" fmla="*/ 16933 h 1676400"/>
              <a:gd name="connsiteX11" fmla="*/ 2455333 w 4385733"/>
              <a:gd name="connsiteY11" fmla="*/ 0 h 1676400"/>
              <a:gd name="connsiteX12" fmla="*/ 2624666 w 4385733"/>
              <a:gd name="connsiteY12" fmla="*/ 50800 h 1676400"/>
              <a:gd name="connsiteX13" fmla="*/ 2743200 w 4385733"/>
              <a:gd name="connsiteY13" fmla="*/ 169333 h 1676400"/>
              <a:gd name="connsiteX14" fmla="*/ 2844800 w 4385733"/>
              <a:gd name="connsiteY14" fmla="*/ 237066 h 1676400"/>
              <a:gd name="connsiteX15" fmla="*/ 2895600 w 4385733"/>
              <a:gd name="connsiteY15" fmla="*/ 270933 h 1676400"/>
              <a:gd name="connsiteX16" fmla="*/ 2946400 w 4385733"/>
              <a:gd name="connsiteY16" fmla="*/ 287866 h 1676400"/>
              <a:gd name="connsiteX17" fmla="*/ 2980266 w 4385733"/>
              <a:gd name="connsiteY17" fmla="*/ 338666 h 1676400"/>
              <a:gd name="connsiteX18" fmla="*/ 3031066 w 4385733"/>
              <a:gd name="connsiteY18" fmla="*/ 372533 h 1676400"/>
              <a:gd name="connsiteX19" fmla="*/ 3098800 w 4385733"/>
              <a:gd name="connsiteY19" fmla="*/ 474133 h 1676400"/>
              <a:gd name="connsiteX20" fmla="*/ 3149600 w 4385733"/>
              <a:gd name="connsiteY20" fmla="*/ 575733 h 1676400"/>
              <a:gd name="connsiteX21" fmla="*/ 3200400 w 4385733"/>
              <a:gd name="connsiteY21" fmla="*/ 609600 h 1676400"/>
              <a:gd name="connsiteX22" fmla="*/ 3302000 w 4385733"/>
              <a:gd name="connsiteY22" fmla="*/ 694266 h 1676400"/>
              <a:gd name="connsiteX23" fmla="*/ 3403600 w 4385733"/>
              <a:gd name="connsiteY23" fmla="*/ 728133 h 1676400"/>
              <a:gd name="connsiteX24" fmla="*/ 3505200 w 4385733"/>
              <a:gd name="connsiteY24" fmla="*/ 795866 h 1676400"/>
              <a:gd name="connsiteX25" fmla="*/ 3623733 w 4385733"/>
              <a:gd name="connsiteY25" fmla="*/ 931333 h 1676400"/>
              <a:gd name="connsiteX26" fmla="*/ 3691466 w 4385733"/>
              <a:gd name="connsiteY26" fmla="*/ 1032933 h 1676400"/>
              <a:gd name="connsiteX27" fmla="*/ 3725333 w 4385733"/>
              <a:gd name="connsiteY27" fmla="*/ 1083733 h 1676400"/>
              <a:gd name="connsiteX28" fmla="*/ 3776133 w 4385733"/>
              <a:gd name="connsiteY28" fmla="*/ 1117600 h 1676400"/>
              <a:gd name="connsiteX29" fmla="*/ 3810000 w 4385733"/>
              <a:gd name="connsiteY29" fmla="*/ 1168400 h 1676400"/>
              <a:gd name="connsiteX30" fmla="*/ 3860800 w 4385733"/>
              <a:gd name="connsiteY30" fmla="*/ 1185333 h 1676400"/>
              <a:gd name="connsiteX31" fmla="*/ 3962400 w 4385733"/>
              <a:gd name="connsiteY31" fmla="*/ 1253066 h 1676400"/>
              <a:gd name="connsiteX32" fmla="*/ 4013200 w 4385733"/>
              <a:gd name="connsiteY32" fmla="*/ 1286933 h 1676400"/>
              <a:gd name="connsiteX33" fmla="*/ 4047066 w 4385733"/>
              <a:gd name="connsiteY33" fmla="*/ 1337733 h 1676400"/>
              <a:gd name="connsiteX34" fmla="*/ 4097866 w 4385733"/>
              <a:gd name="connsiteY34" fmla="*/ 1371600 h 1676400"/>
              <a:gd name="connsiteX35" fmla="*/ 4165600 w 4385733"/>
              <a:gd name="connsiteY35" fmla="*/ 1473200 h 1676400"/>
              <a:gd name="connsiteX36" fmla="*/ 4199466 w 4385733"/>
              <a:gd name="connsiteY36" fmla="*/ 1524000 h 1676400"/>
              <a:gd name="connsiteX37" fmla="*/ 4250266 w 4385733"/>
              <a:gd name="connsiteY37" fmla="*/ 1574800 h 1676400"/>
              <a:gd name="connsiteX38" fmla="*/ 4385733 w 4385733"/>
              <a:gd name="connsiteY38" fmla="*/ 167640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385733" h="1676400">
                <a:moveTo>
                  <a:pt x="0" y="287866"/>
                </a:moveTo>
                <a:cubicBezTo>
                  <a:pt x="132312" y="281566"/>
                  <a:pt x="326633" y="283500"/>
                  <a:pt x="474133" y="254000"/>
                </a:cubicBezTo>
                <a:cubicBezTo>
                  <a:pt x="491636" y="250499"/>
                  <a:pt x="507770" y="241970"/>
                  <a:pt x="524933" y="237066"/>
                </a:cubicBezTo>
                <a:cubicBezTo>
                  <a:pt x="547310" y="230672"/>
                  <a:pt x="570289" y="226526"/>
                  <a:pt x="592666" y="220133"/>
                </a:cubicBezTo>
                <a:cubicBezTo>
                  <a:pt x="609829" y="215230"/>
                  <a:pt x="625640" y="204114"/>
                  <a:pt x="643466" y="203200"/>
                </a:cubicBezTo>
                <a:cubicBezTo>
                  <a:pt x="846478" y="192789"/>
                  <a:pt x="1049866" y="191911"/>
                  <a:pt x="1253066" y="186266"/>
                </a:cubicBezTo>
                <a:lnTo>
                  <a:pt x="1405466" y="135466"/>
                </a:lnTo>
                <a:cubicBezTo>
                  <a:pt x="1422399" y="129822"/>
                  <a:pt x="1438432" y="119276"/>
                  <a:pt x="1456266" y="118533"/>
                </a:cubicBezTo>
                <a:lnTo>
                  <a:pt x="1862666" y="101600"/>
                </a:lnTo>
                <a:cubicBezTo>
                  <a:pt x="2071496" y="31989"/>
                  <a:pt x="1928612" y="69516"/>
                  <a:pt x="2302933" y="50800"/>
                </a:cubicBezTo>
                <a:lnTo>
                  <a:pt x="2404533" y="16933"/>
                </a:lnTo>
                <a:lnTo>
                  <a:pt x="2455333" y="0"/>
                </a:lnTo>
                <a:cubicBezTo>
                  <a:pt x="2515560" y="8604"/>
                  <a:pt x="2580661" y="508"/>
                  <a:pt x="2624666" y="50800"/>
                </a:cubicBezTo>
                <a:cubicBezTo>
                  <a:pt x="2736551" y="178668"/>
                  <a:pt x="2638767" y="134523"/>
                  <a:pt x="2743200" y="169333"/>
                </a:cubicBezTo>
                <a:lnTo>
                  <a:pt x="2844800" y="237066"/>
                </a:lnTo>
                <a:cubicBezTo>
                  <a:pt x="2861733" y="248355"/>
                  <a:pt x="2876293" y="264497"/>
                  <a:pt x="2895600" y="270933"/>
                </a:cubicBezTo>
                <a:lnTo>
                  <a:pt x="2946400" y="287866"/>
                </a:lnTo>
                <a:cubicBezTo>
                  <a:pt x="2957689" y="304799"/>
                  <a:pt x="2965876" y="324275"/>
                  <a:pt x="2980266" y="338666"/>
                </a:cubicBezTo>
                <a:cubicBezTo>
                  <a:pt x="2994657" y="353057"/>
                  <a:pt x="3017664" y="357217"/>
                  <a:pt x="3031066" y="372533"/>
                </a:cubicBezTo>
                <a:cubicBezTo>
                  <a:pt x="3057869" y="403165"/>
                  <a:pt x="3098800" y="474133"/>
                  <a:pt x="3098800" y="474133"/>
                </a:cubicBezTo>
                <a:cubicBezTo>
                  <a:pt x="3112572" y="515451"/>
                  <a:pt x="3116773" y="542906"/>
                  <a:pt x="3149600" y="575733"/>
                </a:cubicBezTo>
                <a:cubicBezTo>
                  <a:pt x="3163991" y="590124"/>
                  <a:pt x="3184766" y="596571"/>
                  <a:pt x="3200400" y="609600"/>
                </a:cubicBezTo>
                <a:cubicBezTo>
                  <a:pt x="3245975" y="647580"/>
                  <a:pt x="3247944" y="670241"/>
                  <a:pt x="3302000" y="694266"/>
                </a:cubicBezTo>
                <a:cubicBezTo>
                  <a:pt x="3334622" y="708765"/>
                  <a:pt x="3403600" y="728133"/>
                  <a:pt x="3403600" y="728133"/>
                </a:cubicBezTo>
                <a:cubicBezTo>
                  <a:pt x="3437467" y="750711"/>
                  <a:pt x="3482622" y="761999"/>
                  <a:pt x="3505200" y="795866"/>
                </a:cubicBezTo>
                <a:cubicBezTo>
                  <a:pt x="3584222" y="914399"/>
                  <a:pt x="3539066" y="874888"/>
                  <a:pt x="3623733" y="931333"/>
                </a:cubicBezTo>
                <a:lnTo>
                  <a:pt x="3691466" y="1032933"/>
                </a:lnTo>
                <a:cubicBezTo>
                  <a:pt x="3702755" y="1049866"/>
                  <a:pt x="3708400" y="1072444"/>
                  <a:pt x="3725333" y="1083733"/>
                </a:cubicBezTo>
                <a:lnTo>
                  <a:pt x="3776133" y="1117600"/>
                </a:lnTo>
                <a:cubicBezTo>
                  <a:pt x="3787422" y="1134533"/>
                  <a:pt x="3794108" y="1155687"/>
                  <a:pt x="3810000" y="1168400"/>
                </a:cubicBezTo>
                <a:cubicBezTo>
                  <a:pt x="3823938" y="1179550"/>
                  <a:pt x="3845197" y="1176665"/>
                  <a:pt x="3860800" y="1185333"/>
                </a:cubicBezTo>
                <a:cubicBezTo>
                  <a:pt x="3896381" y="1205100"/>
                  <a:pt x="3928533" y="1230488"/>
                  <a:pt x="3962400" y="1253066"/>
                </a:cubicBezTo>
                <a:lnTo>
                  <a:pt x="4013200" y="1286933"/>
                </a:lnTo>
                <a:cubicBezTo>
                  <a:pt x="4024489" y="1303866"/>
                  <a:pt x="4032676" y="1323342"/>
                  <a:pt x="4047066" y="1337733"/>
                </a:cubicBezTo>
                <a:cubicBezTo>
                  <a:pt x="4061457" y="1352124"/>
                  <a:pt x="4084464" y="1356284"/>
                  <a:pt x="4097866" y="1371600"/>
                </a:cubicBezTo>
                <a:cubicBezTo>
                  <a:pt x="4124669" y="1402232"/>
                  <a:pt x="4143022" y="1439333"/>
                  <a:pt x="4165600" y="1473200"/>
                </a:cubicBezTo>
                <a:cubicBezTo>
                  <a:pt x="4176889" y="1490133"/>
                  <a:pt x="4185076" y="1509610"/>
                  <a:pt x="4199466" y="1524000"/>
                </a:cubicBezTo>
                <a:cubicBezTo>
                  <a:pt x="4216399" y="1540933"/>
                  <a:pt x="4231363" y="1560098"/>
                  <a:pt x="4250266" y="1574800"/>
                </a:cubicBezTo>
                <a:cubicBezTo>
                  <a:pt x="4422592" y="1708831"/>
                  <a:pt x="4300554" y="1591221"/>
                  <a:pt x="4385733" y="1676400"/>
                </a:cubicBezTo>
              </a:path>
            </a:pathLst>
          </a:custGeom>
          <a:ln w="28575" cmpd="sng">
            <a:solidFill>
              <a:srgbClr val="FF0000"/>
            </a:solidFill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659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endor-1228087_19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445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>
          <a:xfrm flipV="1">
            <a:off x="1490133" y="1117591"/>
            <a:ext cx="0" cy="4724400"/>
          </a:xfrm>
          <a:prstGeom prst="straightConnector1">
            <a:avLst/>
          </a:prstGeom>
          <a:ln w="28575" cmpd="sng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1490136" y="5841994"/>
            <a:ext cx="6451600" cy="0"/>
          </a:xfrm>
          <a:prstGeom prst="straightConnector1">
            <a:avLst/>
          </a:prstGeom>
          <a:ln w="28575" cmpd="sng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Freeform 1"/>
          <p:cNvSpPr/>
          <p:nvPr/>
        </p:nvSpPr>
        <p:spPr>
          <a:xfrm>
            <a:off x="1490133" y="1727200"/>
            <a:ext cx="4436632" cy="4047067"/>
          </a:xfrm>
          <a:custGeom>
            <a:avLst/>
            <a:gdLst>
              <a:gd name="connsiteX0" fmla="*/ 0 w 4436632"/>
              <a:gd name="connsiteY0" fmla="*/ 0 h 4047067"/>
              <a:gd name="connsiteX1" fmla="*/ 762000 w 4436632"/>
              <a:gd name="connsiteY1" fmla="*/ 33867 h 4047067"/>
              <a:gd name="connsiteX2" fmla="*/ 897467 w 4436632"/>
              <a:gd name="connsiteY2" fmla="*/ 50800 h 4047067"/>
              <a:gd name="connsiteX3" fmla="*/ 1134534 w 4436632"/>
              <a:gd name="connsiteY3" fmla="*/ 67733 h 4047067"/>
              <a:gd name="connsiteX4" fmla="*/ 1236134 w 4436632"/>
              <a:gd name="connsiteY4" fmla="*/ 101600 h 4047067"/>
              <a:gd name="connsiteX5" fmla="*/ 1337734 w 4436632"/>
              <a:gd name="connsiteY5" fmla="*/ 169333 h 4047067"/>
              <a:gd name="connsiteX6" fmla="*/ 1422400 w 4436632"/>
              <a:gd name="connsiteY6" fmla="*/ 254000 h 4047067"/>
              <a:gd name="connsiteX7" fmla="*/ 1524000 w 4436632"/>
              <a:gd name="connsiteY7" fmla="*/ 355600 h 4047067"/>
              <a:gd name="connsiteX8" fmla="*/ 1557867 w 4436632"/>
              <a:gd name="connsiteY8" fmla="*/ 406400 h 4047067"/>
              <a:gd name="connsiteX9" fmla="*/ 1608667 w 4436632"/>
              <a:gd name="connsiteY9" fmla="*/ 440267 h 4047067"/>
              <a:gd name="connsiteX10" fmla="*/ 1676400 w 4436632"/>
              <a:gd name="connsiteY10" fmla="*/ 541867 h 4047067"/>
              <a:gd name="connsiteX11" fmla="*/ 1727200 w 4436632"/>
              <a:gd name="connsiteY11" fmla="*/ 592667 h 4047067"/>
              <a:gd name="connsiteX12" fmla="*/ 1794934 w 4436632"/>
              <a:gd name="connsiteY12" fmla="*/ 694267 h 4047067"/>
              <a:gd name="connsiteX13" fmla="*/ 1845734 w 4436632"/>
              <a:gd name="connsiteY13" fmla="*/ 745067 h 4047067"/>
              <a:gd name="connsiteX14" fmla="*/ 1879600 w 4436632"/>
              <a:gd name="connsiteY14" fmla="*/ 795867 h 4047067"/>
              <a:gd name="connsiteX15" fmla="*/ 1896534 w 4436632"/>
              <a:gd name="connsiteY15" fmla="*/ 846667 h 4047067"/>
              <a:gd name="connsiteX16" fmla="*/ 1947334 w 4436632"/>
              <a:gd name="connsiteY16" fmla="*/ 880533 h 4047067"/>
              <a:gd name="connsiteX17" fmla="*/ 2032000 w 4436632"/>
              <a:gd name="connsiteY17" fmla="*/ 965200 h 4047067"/>
              <a:gd name="connsiteX18" fmla="*/ 2184400 w 4436632"/>
              <a:gd name="connsiteY18" fmla="*/ 1100667 h 4047067"/>
              <a:gd name="connsiteX19" fmla="*/ 2252134 w 4436632"/>
              <a:gd name="connsiteY19" fmla="*/ 1185333 h 4047067"/>
              <a:gd name="connsiteX20" fmla="*/ 2269067 w 4436632"/>
              <a:gd name="connsiteY20" fmla="*/ 1236133 h 4047067"/>
              <a:gd name="connsiteX21" fmla="*/ 2319867 w 4436632"/>
              <a:gd name="connsiteY21" fmla="*/ 1286933 h 4047067"/>
              <a:gd name="connsiteX22" fmla="*/ 2353734 w 4436632"/>
              <a:gd name="connsiteY22" fmla="*/ 1337733 h 4047067"/>
              <a:gd name="connsiteX23" fmla="*/ 2421467 w 4436632"/>
              <a:gd name="connsiteY23" fmla="*/ 1439333 h 4047067"/>
              <a:gd name="connsiteX24" fmla="*/ 2489200 w 4436632"/>
              <a:gd name="connsiteY24" fmla="*/ 1524000 h 4047067"/>
              <a:gd name="connsiteX25" fmla="*/ 2523067 w 4436632"/>
              <a:gd name="connsiteY25" fmla="*/ 1574800 h 4047067"/>
              <a:gd name="connsiteX26" fmla="*/ 2540000 w 4436632"/>
              <a:gd name="connsiteY26" fmla="*/ 1625600 h 4047067"/>
              <a:gd name="connsiteX27" fmla="*/ 2590800 w 4436632"/>
              <a:gd name="connsiteY27" fmla="*/ 1676400 h 4047067"/>
              <a:gd name="connsiteX28" fmla="*/ 2709334 w 4436632"/>
              <a:gd name="connsiteY28" fmla="*/ 1811867 h 4047067"/>
              <a:gd name="connsiteX29" fmla="*/ 2912534 w 4436632"/>
              <a:gd name="connsiteY29" fmla="*/ 2116667 h 4047067"/>
              <a:gd name="connsiteX30" fmla="*/ 2980267 w 4436632"/>
              <a:gd name="connsiteY30" fmla="*/ 2218267 h 4047067"/>
              <a:gd name="connsiteX31" fmla="*/ 3014134 w 4436632"/>
              <a:gd name="connsiteY31" fmla="*/ 2269067 h 4047067"/>
              <a:gd name="connsiteX32" fmla="*/ 3031067 w 4436632"/>
              <a:gd name="connsiteY32" fmla="*/ 2319867 h 4047067"/>
              <a:gd name="connsiteX33" fmla="*/ 3132667 w 4436632"/>
              <a:gd name="connsiteY33" fmla="*/ 2438400 h 4047067"/>
              <a:gd name="connsiteX34" fmla="*/ 3166534 w 4436632"/>
              <a:gd name="connsiteY34" fmla="*/ 2489200 h 4047067"/>
              <a:gd name="connsiteX35" fmla="*/ 3217334 w 4436632"/>
              <a:gd name="connsiteY35" fmla="*/ 2540000 h 4047067"/>
              <a:gd name="connsiteX36" fmla="*/ 3251200 w 4436632"/>
              <a:gd name="connsiteY36" fmla="*/ 2590800 h 4047067"/>
              <a:gd name="connsiteX37" fmla="*/ 3302000 w 4436632"/>
              <a:gd name="connsiteY37" fmla="*/ 2641600 h 4047067"/>
              <a:gd name="connsiteX38" fmla="*/ 3369734 w 4436632"/>
              <a:gd name="connsiteY38" fmla="*/ 2743200 h 4047067"/>
              <a:gd name="connsiteX39" fmla="*/ 3454400 w 4436632"/>
              <a:gd name="connsiteY39" fmla="*/ 2895600 h 4047067"/>
              <a:gd name="connsiteX40" fmla="*/ 3488267 w 4436632"/>
              <a:gd name="connsiteY40" fmla="*/ 2946400 h 4047067"/>
              <a:gd name="connsiteX41" fmla="*/ 3522134 w 4436632"/>
              <a:gd name="connsiteY41" fmla="*/ 2997200 h 4047067"/>
              <a:gd name="connsiteX42" fmla="*/ 3539067 w 4436632"/>
              <a:gd name="connsiteY42" fmla="*/ 3048000 h 4047067"/>
              <a:gd name="connsiteX43" fmla="*/ 3708400 w 4436632"/>
              <a:gd name="connsiteY43" fmla="*/ 3251200 h 4047067"/>
              <a:gd name="connsiteX44" fmla="*/ 3759200 w 4436632"/>
              <a:gd name="connsiteY44" fmla="*/ 3285067 h 4047067"/>
              <a:gd name="connsiteX45" fmla="*/ 3793067 w 4436632"/>
              <a:gd name="connsiteY45" fmla="*/ 3335867 h 4047067"/>
              <a:gd name="connsiteX46" fmla="*/ 3945467 w 4436632"/>
              <a:gd name="connsiteY46" fmla="*/ 3454400 h 4047067"/>
              <a:gd name="connsiteX47" fmla="*/ 4013200 w 4436632"/>
              <a:gd name="connsiteY47" fmla="*/ 3556000 h 4047067"/>
              <a:gd name="connsiteX48" fmla="*/ 4080934 w 4436632"/>
              <a:gd name="connsiteY48" fmla="*/ 3657600 h 4047067"/>
              <a:gd name="connsiteX49" fmla="*/ 4114800 w 4436632"/>
              <a:gd name="connsiteY49" fmla="*/ 3708400 h 4047067"/>
              <a:gd name="connsiteX50" fmla="*/ 4216400 w 4436632"/>
              <a:gd name="connsiteY50" fmla="*/ 3810000 h 4047067"/>
              <a:gd name="connsiteX51" fmla="*/ 4267200 w 4436632"/>
              <a:gd name="connsiteY51" fmla="*/ 3860800 h 4047067"/>
              <a:gd name="connsiteX52" fmla="*/ 4351867 w 4436632"/>
              <a:gd name="connsiteY52" fmla="*/ 3945467 h 4047067"/>
              <a:gd name="connsiteX53" fmla="*/ 4385734 w 4436632"/>
              <a:gd name="connsiteY53" fmla="*/ 3996267 h 4047067"/>
              <a:gd name="connsiteX54" fmla="*/ 4436534 w 4436632"/>
              <a:gd name="connsiteY54" fmla="*/ 4047067 h 4047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4436632" h="4047067">
                <a:moveTo>
                  <a:pt x="0" y="0"/>
                </a:moveTo>
                <a:cubicBezTo>
                  <a:pt x="574868" y="44220"/>
                  <a:pt x="-282043" y="-18336"/>
                  <a:pt x="762000" y="33867"/>
                </a:cubicBezTo>
                <a:cubicBezTo>
                  <a:pt x="807450" y="36140"/>
                  <a:pt x="852147" y="46680"/>
                  <a:pt x="897467" y="50800"/>
                </a:cubicBezTo>
                <a:cubicBezTo>
                  <a:pt x="976365" y="57972"/>
                  <a:pt x="1055512" y="62089"/>
                  <a:pt x="1134534" y="67733"/>
                </a:cubicBezTo>
                <a:cubicBezTo>
                  <a:pt x="1168401" y="79022"/>
                  <a:pt x="1206431" y="81798"/>
                  <a:pt x="1236134" y="101600"/>
                </a:cubicBezTo>
                <a:lnTo>
                  <a:pt x="1337734" y="169333"/>
                </a:lnTo>
                <a:cubicBezTo>
                  <a:pt x="1407517" y="274010"/>
                  <a:pt x="1330038" y="171900"/>
                  <a:pt x="1422400" y="254000"/>
                </a:cubicBezTo>
                <a:cubicBezTo>
                  <a:pt x="1458197" y="285820"/>
                  <a:pt x="1497433" y="315749"/>
                  <a:pt x="1524000" y="355600"/>
                </a:cubicBezTo>
                <a:cubicBezTo>
                  <a:pt x="1535289" y="372533"/>
                  <a:pt x="1543476" y="392009"/>
                  <a:pt x="1557867" y="406400"/>
                </a:cubicBezTo>
                <a:cubicBezTo>
                  <a:pt x="1572258" y="420791"/>
                  <a:pt x="1591734" y="428978"/>
                  <a:pt x="1608667" y="440267"/>
                </a:cubicBezTo>
                <a:cubicBezTo>
                  <a:pt x="1631245" y="474134"/>
                  <a:pt x="1647619" y="513086"/>
                  <a:pt x="1676400" y="541867"/>
                </a:cubicBezTo>
                <a:cubicBezTo>
                  <a:pt x="1693333" y="558800"/>
                  <a:pt x="1712498" y="573764"/>
                  <a:pt x="1727200" y="592667"/>
                </a:cubicBezTo>
                <a:cubicBezTo>
                  <a:pt x="1752189" y="624796"/>
                  <a:pt x="1766153" y="665486"/>
                  <a:pt x="1794934" y="694267"/>
                </a:cubicBezTo>
                <a:cubicBezTo>
                  <a:pt x="1811867" y="711200"/>
                  <a:pt x="1830403" y="726670"/>
                  <a:pt x="1845734" y="745067"/>
                </a:cubicBezTo>
                <a:cubicBezTo>
                  <a:pt x="1858762" y="760701"/>
                  <a:pt x="1870499" y="777664"/>
                  <a:pt x="1879600" y="795867"/>
                </a:cubicBezTo>
                <a:cubicBezTo>
                  <a:pt x="1887582" y="811832"/>
                  <a:pt x="1885383" y="832729"/>
                  <a:pt x="1896534" y="846667"/>
                </a:cubicBezTo>
                <a:cubicBezTo>
                  <a:pt x="1909247" y="862559"/>
                  <a:pt x="1930401" y="869244"/>
                  <a:pt x="1947334" y="880533"/>
                </a:cubicBezTo>
                <a:cubicBezTo>
                  <a:pt x="2017117" y="985210"/>
                  <a:pt x="1939638" y="883100"/>
                  <a:pt x="2032000" y="965200"/>
                </a:cubicBezTo>
                <a:cubicBezTo>
                  <a:pt x="2205986" y="1119855"/>
                  <a:pt x="2069106" y="1023804"/>
                  <a:pt x="2184400" y="1100667"/>
                </a:cubicBezTo>
                <a:cubicBezTo>
                  <a:pt x="2226965" y="1228357"/>
                  <a:pt x="2164597" y="1075912"/>
                  <a:pt x="2252134" y="1185333"/>
                </a:cubicBezTo>
                <a:cubicBezTo>
                  <a:pt x="2263284" y="1199271"/>
                  <a:pt x="2259166" y="1221281"/>
                  <a:pt x="2269067" y="1236133"/>
                </a:cubicBezTo>
                <a:cubicBezTo>
                  <a:pt x="2282351" y="1256058"/>
                  <a:pt x="2304536" y="1268536"/>
                  <a:pt x="2319867" y="1286933"/>
                </a:cubicBezTo>
                <a:cubicBezTo>
                  <a:pt x="2332896" y="1302567"/>
                  <a:pt x="2342445" y="1320800"/>
                  <a:pt x="2353734" y="1337733"/>
                </a:cubicBezTo>
                <a:cubicBezTo>
                  <a:pt x="2393996" y="1458523"/>
                  <a:pt x="2336906" y="1312490"/>
                  <a:pt x="2421467" y="1439333"/>
                </a:cubicBezTo>
                <a:cubicBezTo>
                  <a:pt x="2486900" y="1537484"/>
                  <a:pt x="2375587" y="1448257"/>
                  <a:pt x="2489200" y="1524000"/>
                </a:cubicBezTo>
                <a:cubicBezTo>
                  <a:pt x="2500489" y="1540933"/>
                  <a:pt x="2513966" y="1556597"/>
                  <a:pt x="2523067" y="1574800"/>
                </a:cubicBezTo>
                <a:cubicBezTo>
                  <a:pt x="2531049" y="1590765"/>
                  <a:pt x="2530099" y="1610748"/>
                  <a:pt x="2540000" y="1625600"/>
                </a:cubicBezTo>
                <a:cubicBezTo>
                  <a:pt x="2553284" y="1645525"/>
                  <a:pt x="2576098" y="1657497"/>
                  <a:pt x="2590800" y="1676400"/>
                </a:cubicBezTo>
                <a:cubicBezTo>
                  <a:pt x="2697177" y="1813169"/>
                  <a:pt x="2610990" y="1746304"/>
                  <a:pt x="2709334" y="1811867"/>
                </a:cubicBezTo>
                <a:lnTo>
                  <a:pt x="2912534" y="2116667"/>
                </a:lnTo>
                <a:lnTo>
                  <a:pt x="2980267" y="2218267"/>
                </a:lnTo>
                <a:lnTo>
                  <a:pt x="3014134" y="2269067"/>
                </a:lnTo>
                <a:cubicBezTo>
                  <a:pt x="3019778" y="2286000"/>
                  <a:pt x="3022211" y="2304369"/>
                  <a:pt x="3031067" y="2319867"/>
                </a:cubicBezTo>
                <a:cubicBezTo>
                  <a:pt x="3077186" y="2400576"/>
                  <a:pt x="3078075" y="2372890"/>
                  <a:pt x="3132667" y="2438400"/>
                </a:cubicBezTo>
                <a:cubicBezTo>
                  <a:pt x="3145696" y="2454034"/>
                  <a:pt x="3153505" y="2473566"/>
                  <a:pt x="3166534" y="2489200"/>
                </a:cubicBezTo>
                <a:cubicBezTo>
                  <a:pt x="3181865" y="2507597"/>
                  <a:pt x="3202003" y="2521603"/>
                  <a:pt x="3217334" y="2540000"/>
                </a:cubicBezTo>
                <a:cubicBezTo>
                  <a:pt x="3230362" y="2555634"/>
                  <a:pt x="3238172" y="2575166"/>
                  <a:pt x="3251200" y="2590800"/>
                </a:cubicBezTo>
                <a:cubicBezTo>
                  <a:pt x="3266531" y="2609197"/>
                  <a:pt x="3287298" y="2622697"/>
                  <a:pt x="3302000" y="2641600"/>
                </a:cubicBezTo>
                <a:cubicBezTo>
                  <a:pt x="3326989" y="2673729"/>
                  <a:pt x="3369734" y="2743200"/>
                  <a:pt x="3369734" y="2743200"/>
                </a:cubicBezTo>
                <a:cubicBezTo>
                  <a:pt x="3399538" y="2832613"/>
                  <a:pt x="3376766" y="2779150"/>
                  <a:pt x="3454400" y="2895600"/>
                </a:cubicBezTo>
                <a:lnTo>
                  <a:pt x="3488267" y="2946400"/>
                </a:lnTo>
                <a:lnTo>
                  <a:pt x="3522134" y="2997200"/>
                </a:lnTo>
                <a:cubicBezTo>
                  <a:pt x="3527778" y="3014133"/>
                  <a:pt x="3530399" y="3032397"/>
                  <a:pt x="3539067" y="3048000"/>
                </a:cubicBezTo>
                <a:cubicBezTo>
                  <a:pt x="3575817" y="3114150"/>
                  <a:pt x="3645738" y="3209425"/>
                  <a:pt x="3708400" y="3251200"/>
                </a:cubicBezTo>
                <a:lnTo>
                  <a:pt x="3759200" y="3285067"/>
                </a:lnTo>
                <a:cubicBezTo>
                  <a:pt x="3770489" y="3302000"/>
                  <a:pt x="3777751" y="3322466"/>
                  <a:pt x="3793067" y="3335867"/>
                </a:cubicBezTo>
                <a:cubicBezTo>
                  <a:pt x="3882140" y="3413805"/>
                  <a:pt x="3884979" y="3376630"/>
                  <a:pt x="3945467" y="3454400"/>
                </a:cubicBezTo>
                <a:cubicBezTo>
                  <a:pt x="3970456" y="3486529"/>
                  <a:pt x="3990622" y="3522133"/>
                  <a:pt x="4013200" y="3556000"/>
                </a:cubicBezTo>
                <a:lnTo>
                  <a:pt x="4080934" y="3657600"/>
                </a:lnTo>
                <a:cubicBezTo>
                  <a:pt x="4092223" y="3674533"/>
                  <a:pt x="4100410" y="3694010"/>
                  <a:pt x="4114800" y="3708400"/>
                </a:cubicBezTo>
                <a:lnTo>
                  <a:pt x="4216400" y="3810000"/>
                </a:lnTo>
                <a:cubicBezTo>
                  <a:pt x="4233333" y="3826933"/>
                  <a:pt x="4253916" y="3840875"/>
                  <a:pt x="4267200" y="3860800"/>
                </a:cubicBezTo>
                <a:cubicBezTo>
                  <a:pt x="4312356" y="3928533"/>
                  <a:pt x="4284134" y="3900311"/>
                  <a:pt x="4351867" y="3945467"/>
                </a:cubicBezTo>
                <a:cubicBezTo>
                  <a:pt x="4363156" y="3962400"/>
                  <a:pt x="4371343" y="3981876"/>
                  <a:pt x="4385734" y="3996267"/>
                </a:cubicBezTo>
                <a:cubicBezTo>
                  <a:pt x="4441231" y="4051763"/>
                  <a:pt x="4436534" y="4004651"/>
                  <a:pt x="4436534" y="4047067"/>
                </a:cubicBezTo>
              </a:path>
            </a:pathLst>
          </a:cu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709333" y="1778006"/>
            <a:ext cx="0" cy="4284127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dash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693333" y="5909743"/>
            <a:ext cx="20691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3 Seconds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74142"/>
            <a:ext cx="42600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Page Conversion Rate</a:t>
            </a:r>
            <a:endParaRPr lang="en-US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740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oala-1259681_12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325" y="0"/>
            <a:ext cx="10363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233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itty-2948404_19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6120" y="0"/>
            <a:ext cx="10136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312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orkplace-1245776_19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1057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466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n-918576_19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1733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438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ocolate-smoothie-1058191_19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779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042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eet-photography-2563725_19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88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87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ction-figure-1853285_19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2655" y="0"/>
            <a:ext cx="102789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14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41856" y="-27002"/>
            <a:ext cx="10197596" cy="68850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63" y="6275401"/>
            <a:ext cx="27259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www.conteneo.com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1791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5594" y="0"/>
            <a:ext cx="10293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916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449233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25659" y="6469710"/>
            <a:ext cx="1131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Imdb.com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731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10037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416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4418" y="2085363"/>
            <a:ext cx="50928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/>
              <a:t>Process</a:t>
            </a:r>
            <a:r>
              <a:rPr lang="en-US" sz="9600" dirty="0" smtClean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</a:t>
            </a:r>
            <a:endParaRPr lang="en-US" sz="96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4472" y="3655023"/>
            <a:ext cx="805280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/>
              <a:t>Risk Manager</a:t>
            </a:r>
            <a:r>
              <a:rPr lang="en-US" sz="9600" dirty="0" smtClean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</a:t>
            </a:r>
            <a:endParaRPr lang="en-US" sz="96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198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ffe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103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76057" y="6481386"/>
            <a:ext cx="3173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http://</a:t>
            </a:r>
            <a:r>
              <a:rPr lang="en-US" dirty="0" err="1" smtClean="0">
                <a:solidFill>
                  <a:schemeClr val="bg1"/>
                </a:solidFill>
              </a:rPr>
              <a:t>corporate.dominos.co.uk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Deliver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6152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48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76057" y="6481386"/>
            <a:ext cx="3173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http://</a:t>
            </a:r>
            <a:r>
              <a:rPr lang="en-US" dirty="0" err="1" smtClean="0">
                <a:solidFill>
                  <a:schemeClr val="bg1"/>
                </a:solidFill>
              </a:rPr>
              <a:t>corporate.dominos.co.uk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Deliver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6152" y="0"/>
            <a:ext cx="10287000" cy="6858000"/>
          </a:xfrm>
          <a:prstGeom prst="rect">
            <a:avLst/>
          </a:prstGeom>
        </p:spPr>
      </p:pic>
      <p:pic>
        <p:nvPicPr>
          <p:cNvPr id="4" name="Picture 3" descr="image00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491" y="4677500"/>
            <a:ext cx="2620109" cy="168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507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itty-551554_19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38" y="0"/>
            <a:ext cx="7612021" cy="79559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16200000">
            <a:off x="-2933630" y="2790255"/>
            <a:ext cx="66691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</a:rPr>
              <a:t>#</a:t>
            </a:r>
            <a:r>
              <a:rPr lang="en-US" sz="7200" dirty="0" err="1" smtClean="0">
                <a:solidFill>
                  <a:schemeClr val="bg1"/>
                </a:solidFill>
              </a:rPr>
              <a:t>ContentNotCats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65347" y="0"/>
            <a:ext cx="1009151" cy="7044267"/>
          </a:xfrm>
          <a:prstGeom prst="rect">
            <a:avLst/>
          </a:prstGeom>
          <a:solidFill>
            <a:srgbClr val="1506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84387" y="0"/>
            <a:ext cx="1009151" cy="7044267"/>
          </a:xfrm>
          <a:prstGeom prst="rect">
            <a:avLst/>
          </a:prstGeom>
          <a:solidFill>
            <a:srgbClr val="1506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971336" y="4412953"/>
            <a:ext cx="2799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@</a:t>
            </a:r>
            <a:r>
              <a:rPr lang="en-US" sz="2800" dirty="0" err="1" smtClean="0">
                <a:solidFill>
                  <a:schemeClr val="bg1"/>
                </a:solidFill>
              </a:rPr>
              <a:t>PapaChrisMatts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044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at in a ha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8821" y="0"/>
            <a:ext cx="103217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000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4709827" cy="35365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4173" y="0"/>
            <a:ext cx="4709827" cy="35365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308795"/>
            <a:ext cx="4726745" cy="35492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07221" y="5266288"/>
            <a:ext cx="37483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5172C2"/>
                </a:solidFill>
              </a:rPr>
              <a:t>theITRiskManager.wordpress.com</a:t>
            </a:r>
            <a:endParaRPr lang="en-US" sz="2000" dirty="0" smtClean="0">
              <a:solidFill>
                <a:srgbClr val="5172C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7221" y="4462314"/>
            <a:ext cx="3546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5172C2"/>
                </a:solidFill>
              </a:rPr>
              <a:t>@</a:t>
            </a:r>
            <a:r>
              <a:rPr lang="en-US" sz="3600" dirty="0" err="1" smtClean="0">
                <a:solidFill>
                  <a:srgbClr val="5172C2"/>
                </a:solidFill>
              </a:rPr>
              <a:t>PapaChrisMatts</a:t>
            </a:r>
            <a:endParaRPr lang="en-US" sz="3600" dirty="0">
              <a:solidFill>
                <a:srgbClr val="5172C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497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10221</TotalTime>
  <Words>249</Words>
  <Application>Microsoft Macintosh PowerPoint</Application>
  <PresentationFormat>On-screen Show (4:3)</PresentationFormat>
  <Paragraphs>94</Paragraphs>
  <Slides>78</Slides>
  <Notes>15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7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Emergent Behaviour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Matts</dc:creator>
  <cp:lastModifiedBy>Chris Matts</cp:lastModifiedBy>
  <cp:revision>51</cp:revision>
  <dcterms:created xsi:type="dcterms:W3CDTF">2016-09-03T13:03:30Z</dcterms:created>
  <dcterms:modified xsi:type="dcterms:W3CDTF">2018-09-25T06:25:57Z</dcterms:modified>
</cp:coreProperties>
</file>